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29.xml"/>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33.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34.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31.xml"/>
  <Override ContentType="application/vnd.openxmlformats-officedocument.presentationml.notesSlide+xml" PartName="/ppt/notesSlides/notesSlide36.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35.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34.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3.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2.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36.xml"/>
  <Override ContentType="application/vnd.openxmlformats-officedocument.presentationml.slide+xml" PartName="/ppt/slides/slide31.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autoCompressPictures="0" embedTrueTypeFonts="1"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 id="282" r:id="rId32"/>
    <p:sldId id="283" r:id="rId33"/>
    <p:sldId id="284" r:id="rId34"/>
    <p:sldId id="285" r:id="rId35"/>
    <p:sldId id="286" r:id="rId36"/>
    <p:sldId id="287" r:id="rId37"/>
    <p:sldId id="288" r:id="rId38"/>
    <p:sldId id="289" r:id="rId39"/>
    <p:sldId id="290" r:id="rId40"/>
    <p:sldId id="291" r:id="rId41"/>
  </p:sldIdLst>
  <p:sldSz cy="5143500" cx="9144000"/>
  <p:notesSz cx="6858000" cy="9144000"/>
  <p:embeddedFontLst>
    <p:embeddedFont>
      <p:font typeface="Arial Black"/>
      <p:regular r:id="rId42"/>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slide" Target="slides/slide35.xml"/><Relationship Id="rId20" Type="http://schemas.openxmlformats.org/officeDocument/2006/relationships/slide" Target="slides/slide15.xml"/><Relationship Id="rId42" Type="http://schemas.openxmlformats.org/officeDocument/2006/relationships/font" Target="fonts/ArialBlack-regular.fntdata"/><Relationship Id="rId41" Type="http://schemas.openxmlformats.org/officeDocument/2006/relationships/slide" Target="slides/slide36.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slide" Target="slides/slide19.xml"/><Relationship Id="rId23" Type="http://schemas.openxmlformats.org/officeDocument/2006/relationships/slide" Target="slides/slide18.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slide" Target="slides/slide21.xml"/><Relationship Id="rId25" Type="http://schemas.openxmlformats.org/officeDocument/2006/relationships/slide" Target="slides/slide20.xml"/><Relationship Id="rId28" Type="http://schemas.openxmlformats.org/officeDocument/2006/relationships/slide" Target="slides/slide23.xml"/><Relationship Id="rId27" Type="http://schemas.openxmlformats.org/officeDocument/2006/relationships/slide" Target="slides/slide22.xml"/><Relationship Id="rId5" Type="http://schemas.openxmlformats.org/officeDocument/2006/relationships/notesMaster" Target="notesMasters/notesMaster1.xml"/><Relationship Id="rId6" Type="http://schemas.openxmlformats.org/officeDocument/2006/relationships/slide" Target="slides/slide1.xml"/><Relationship Id="rId29" Type="http://schemas.openxmlformats.org/officeDocument/2006/relationships/slide" Target="slides/slide24.xml"/><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slide" Target="slides/slide26.xml"/><Relationship Id="rId30" Type="http://schemas.openxmlformats.org/officeDocument/2006/relationships/slide" Target="slides/slide25.xml"/><Relationship Id="rId11" Type="http://schemas.openxmlformats.org/officeDocument/2006/relationships/slide" Target="slides/slide6.xml"/><Relationship Id="rId33" Type="http://schemas.openxmlformats.org/officeDocument/2006/relationships/slide" Target="slides/slide28.xml"/><Relationship Id="rId10" Type="http://schemas.openxmlformats.org/officeDocument/2006/relationships/slide" Target="slides/slide5.xml"/><Relationship Id="rId32" Type="http://schemas.openxmlformats.org/officeDocument/2006/relationships/slide" Target="slides/slide27.xml"/><Relationship Id="rId13" Type="http://schemas.openxmlformats.org/officeDocument/2006/relationships/slide" Target="slides/slide8.xml"/><Relationship Id="rId35" Type="http://schemas.openxmlformats.org/officeDocument/2006/relationships/slide" Target="slides/slide30.xml"/><Relationship Id="rId12" Type="http://schemas.openxmlformats.org/officeDocument/2006/relationships/slide" Target="slides/slide7.xml"/><Relationship Id="rId34" Type="http://schemas.openxmlformats.org/officeDocument/2006/relationships/slide" Target="slides/slide29.xml"/><Relationship Id="rId15" Type="http://schemas.openxmlformats.org/officeDocument/2006/relationships/slide" Target="slides/slide10.xml"/><Relationship Id="rId37" Type="http://schemas.openxmlformats.org/officeDocument/2006/relationships/slide" Target="slides/slide32.xml"/><Relationship Id="rId14" Type="http://schemas.openxmlformats.org/officeDocument/2006/relationships/slide" Target="slides/slide9.xml"/><Relationship Id="rId36" Type="http://schemas.openxmlformats.org/officeDocument/2006/relationships/slide" Target="slides/slide31.xml"/><Relationship Id="rId17" Type="http://schemas.openxmlformats.org/officeDocument/2006/relationships/slide" Target="slides/slide12.xml"/><Relationship Id="rId39" Type="http://schemas.openxmlformats.org/officeDocument/2006/relationships/slide" Target="slides/slide34.xml"/><Relationship Id="rId16" Type="http://schemas.openxmlformats.org/officeDocument/2006/relationships/slide" Target="slides/slide11.xml"/><Relationship Id="rId38" Type="http://schemas.openxmlformats.org/officeDocument/2006/relationships/slide" Target="slides/slide33.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0" name="Shape 50"/>
        <p:cNvGrpSpPr/>
        <p:nvPr/>
      </p:nvGrpSpPr>
      <p:grpSpPr>
        <a:xfrm>
          <a:off x="0" y="0"/>
          <a:ext cx="0" cy="0"/>
          <a:chOff x="0" y="0"/>
          <a:chExt cx="0" cy="0"/>
        </a:xfrm>
      </p:grpSpPr>
      <p:sp>
        <p:nvSpPr>
          <p:cNvPr id="51" name="Google Shape;51;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52" name="Google Shape;52;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10" name="Shape 110"/>
        <p:cNvGrpSpPr/>
        <p:nvPr/>
      </p:nvGrpSpPr>
      <p:grpSpPr>
        <a:xfrm>
          <a:off x="0" y="0"/>
          <a:ext cx="0" cy="0"/>
          <a:chOff x="0" y="0"/>
          <a:chExt cx="0" cy="0"/>
        </a:xfrm>
      </p:grpSpPr>
      <p:sp>
        <p:nvSpPr>
          <p:cNvPr id="111" name="Google Shape;111;g6bd35f03fc_23_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2" name="Google Shape;112;g6bd35f03fc_23_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17" name="Shape 117"/>
        <p:cNvGrpSpPr/>
        <p:nvPr/>
      </p:nvGrpSpPr>
      <p:grpSpPr>
        <a:xfrm>
          <a:off x="0" y="0"/>
          <a:ext cx="0" cy="0"/>
          <a:chOff x="0" y="0"/>
          <a:chExt cx="0" cy="0"/>
        </a:xfrm>
      </p:grpSpPr>
      <p:sp>
        <p:nvSpPr>
          <p:cNvPr id="118" name="Google Shape;118;g6bd35f03fc_23_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9" name="Google Shape;119;g6bd35f03fc_23_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24" name="Shape 124"/>
        <p:cNvGrpSpPr/>
        <p:nvPr/>
      </p:nvGrpSpPr>
      <p:grpSpPr>
        <a:xfrm>
          <a:off x="0" y="0"/>
          <a:ext cx="0" cy="0"/>
          <a:chOff x="0" y="0"/>
          <a:chExt cx="0" cy="0"/>
        </a:xfrm>
      </p:grpSpPr>
      <p:sp>
        <p:nvSpPr>
          <p:cNvPr id="125" name="Google Shape;125;g6bd35f03fc_23_1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6" name="Google Shape;126;g6bd35f03fc_23_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31" name="Shape 131"/>
        <p:cNvGrpSpPr/>
        <p:nvPr/>
      </p:nvGrpSpPr>
      <p:grpSpPr>
        <a:xfrm>
          <a:off x="0" y="0"/>
          <a:ext cx="0" cy="0"/>
          <a:chOff x="0" y="0"/>
          <a:chExt cx="0" cy="0"/>
        </a:xfrm>
      </p:grpSpPr>
      <p:sp>
        <p:nvSpPr>
          <p:cNvPr id="132" name="Google Shape;132;g6bd35f03fc_23_1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3" name="Google Shape;133;g6bd35f03fc_23_1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38" name="Shape 138"/>
        <p:cNvGrpSpPr/>
        <p:nvPr/>
      </p:nvGrpSpPr>
      <p:grpSpPr>
        <a:xfrm>
          <a:off x="0" y="0"/>
          <a:ext cx="0" cy="0"/>
          <a:chOff x="0" y="0"/>
          <a:chExt cx="0" cy="0"/>
        </a:xfrm>
      </p:grpSpPr>
      <p:sp>
        <p:nvSpPr>
          <p:cNvPr id="139" name="Google Shape;139;g6bd35f03fc_23_2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0" name="Google Shape;140;g6bd35f03fc_23_2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46" name="Shape 146"/>
        <p:cNvGrpSpPr/>
        <p:nvPr/>
      </p:nvGrpSpPr>
      <p:grpSpPr>
        <a:xfrm>
          <a:off x="0" y="0"/>
          <a:ext cx="0" cy="0"/>
          <a:chOff x="0" y="0"/>
          <a:chExt cx="0" cy="0"/>
        </a:xfrm>
      </p:grpSpPr>
      <p:sp>
        <p:nvSpPr>
          <p:cNvPr id="147" name="Google Shape;147;g6bd35f03fc_23_2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8" name="Google Shape;148;g6bd35f03fc_23_2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53" name="Shape 153"/>
        <p:cNvGrpSpPr/>
        <p:nvPr/>
      </p:nvGrpSpPr>
      <p:grpSpPr>
        <a:xfrm>
          <a:off x="0" y="0"/>
          <a:ext cx="0" cy="0"/>
          <a:chOff x="0" y="0"/>
          <a:chExt cx="0" cy="0"/>
        </a:xfrm>
      </p:grpSpPr>
      <p:sp>
        <p:nvSpPr>
          <p:cNvPr id="154" name="Google Shape;154;g6bd35f03fc_23_14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5" name="Google Shape;155;g6bd35f03fc_23_14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62" name="Shape 162"/>
        <p:cNvGrpSpPr/>
        <p:nvPr/>
      </p:nvGrpSpPr>
      <p:grpSpPr>
        <a:xfrm>
          <a:off x="0" y="0"/>
          <a:ext cx="0" cy="0"/>
          <a:chOff x="0" y="0"/>
          <a:chExt cx="0" cy="0"/>
        </a:xfrm>
      </p:grpSpPr>
      <p:sp>
        <p:nvSpPr>
          <p:cNvPr id="163" name="Google Shape;163;g6bd35f03fc_0_4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4" name="Google Shape;164;g6bd35f03fc_0_4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69" name="Shape 169"/>
        <p:cNvGrpSpPr/>
        <p:nvPr/>
      </p:nvGrpSpPr>
      <p:grpSpPr>
        <a:xfrm>
          <a:off x="0" y="0"/>
          <a:ext cx="0" cy="0"/>
          <a:chOff x="0" y="0"/>
          <a:chExt cx="0" cy="0"/>
        </a:xfrm>
      </p:grpSpPr>
      <p:sp>
        <p:nvSpPr>
          <p:cNvPr id="170" name="Google Shape;170;g6bd35f03fc_23_3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1" name="Google Shape;171;g6bd35f03fc_23_3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76" name="Shape 176"/>
        <p:cNvGrpSpPr/>
        <p:nvPr/>
      </p:nvGrpSpPr>
      <p:grpSpPr>
        <a:xfrm>
          <a:off x="0" y="0"/>
          <a:ext cx="0" cy="0"/>
          <a:chOff x="0" y="0"/>
          <a:chExt cx="0" cy="0"/>
        </a:xfrm>
      </p:grpSpPr>
      <p:sp>
        <p:nvSpPr>
          <p:cNvPr id="177" name="Google Shape;177;g6bd35f03fc_23_4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8" name="Google Shape;178;g6bd35f03fc_23_4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6" name="Shape 56"/>
        <p:cNvGrpSpPr/>
        <p:nvPr/>
      </p:nvGrpSpPr>
      <p:grpSpPr>
        <a:xfrm>
          <a:off x="0" y="0"/>
          <a:ext cx="0" cy="0"/>
          <a:chOff x="0" y="0"/>
          <a:chExt cx="0" cy="0"/>
        </a:xfrm>
      </p:grpSpPr>
      <p:sp>
        <p:nvSpPr>
          <p:cNvPr id="57" name="Google Shape;57;g6bd35f03fc_0_1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8" name="Google Shape;58;g6bd35f03fc_0_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81" name="Shape 181"/>
        <p:cNvGrpSpPr/>
        <p:nvPr/>
      </p:nvGrpSpPr>
      <p:grpSpPr>
        <a:xfrm>
          <a:off x="0" y="0"/>
          <a:ext cx="0" cy="0"/>
          <a:chOff x="0" y="0"/>
          <a:chExt cx="0" cy="0"/>
        </a:xfrm>
      </p:grpSpPr>
      <p:sp>
        <p:nvSpPr>
          <p:cNvPr id="182" name="Google Shape;182;g6bd35f03fc_23_4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3" name="Google Shape;183;g6bd35f03fc_23_4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86" name="Shape 186"/>
        <p:cNvGrpSpPr/>
        <p:nvPr/>
      </p:nvGrpSpPr>
      <p:grpSpPr>
        <a:xfrm>
          <a:off x="0" y="0"/>
          <a:ext cx="0" cy="0"/>
          <a:chOff x="0" y="0"/>
          <a:chExt cx="0" cy="0"/>
        </a:xfrm>
      </p:grpSpPr>
      <p:sp>
        <p:nvSpPr>
          <p:cNvPr id="187" name="Google Shape;187;g6bd35f03fc_23_5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8" name="Google Shape;188;g6bd35f03fc_23_5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93" name="Shape 193"/>
        <p:cNvGrpSpPr/>
        <p:nvPr/>
      </p:nvGrpSpPr>
      <p:grpSpPr>
        <a:xfrm>
          <a:off x="0" y="0"/>
          <a:ext cx="0" cy="0"/>
          <a:chOff x="0" y="0"/>
          <a:chExt cx="0" cy="0"/>
        </a:xfrm>
      </p:grpSpPr>
      <p:sp>
        <p:nvSpPr>
          <p:cNvPr id="194" name="Google Shape;194;g6bd35f03fc_23_6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5" name="Google Shape;195;g6bd35f03fc_23_6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00" name="Shape 200"/>
        <p:cNvGrpSpPr/>
        <p:nvPr/>
      </p:nvGrpSpPr>
      <p:grpSpPr>
        <a:xfrm>
          <a:off x="0" y="0"/>
          <a:ext cx="0" cy="0"/>
          <a:chOff x="0" y="0"/>
          <a:chExt cx="0" cy="0"/>
        </a:xfrm>
      </p:grpSpPr>
      <p:sp>
        <p:nvSpPr>
          <p:cNvPr id="201" name="Google Shape;201;g6bd35f03fc_23_7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02" name="Google Shape;202;g6bd35f03fc_23_7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07" name="Shape 207"/>
        <p:cNvGrpSpPr/>
        <p:nvPr/>
      </p:nvGrpSpPr>
      <p:grpSpPr>
        <a:xfrm>
          <a:off x="0" y="0"/>
          <a:ext cx="0" cy="0"/>
          <a:chOff x="0" y="0"/>
          <a:chExt cx="0" cy="0"/>
        </a:xfrm>
      </p:grpSpPr>
      <p:sp>
        <p:nvSpPr>
          <p:cNvPr id="208" name="Google Shape;208;g6bd35f03fc_23_7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09" name="Google Shape;209;g6bd35f03fc_23_7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16" name="Shape 216"/>
        <p:cNvGrpSpPr/>
        <p:nvPr/>
      </p:nvGrpSpPr>
      <p:grpSpPr>
        <a:xfrm>
          <a:off x="0" y="0"/>
          <a:ext cx="0" cy="0"/>
          <a:chOff x="0" y="0"/>
          <a:chExt cx="0" cy="0"/>
        </a:xfrm>
      </p:grpSpPr>
      <p:sp>
        <p:nvSpPr>
          <p:cNvPr id="217" name="Google Shape;217;g6bd35f03fc_23_8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18" name="Google Shape;218;g6bd35f03fc_23_8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23" name="Shape 223"/>
        <p:cNvGrpSpPr/>
        <p:nvPr/>
      </p:nvGrpSpPr>
      <p:grpSpPr>
        <a:xfrm>
          <a:off x="0" y="0"/>
          <a:ext cx="0" cy="0"/>
          <a:chOff x="0" y="0"/>
          <a:chExt cx="0" cy="0"/>
        </a:xfrm>
      </p:grpSpPr>
      <p:sp>
        <p:nvSpPr>
          <p:cNvPr id="224" name="Google Shape;224;g6bd35f03fc_23_8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25" name="Google Shape;225;g6bd35f03fc_23_8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31" name="Shape 231"/>
        <p:cNvGrpSpPr/>
        <p:nvPr/>
      </p:nvGrpSpPr>
      <p:grpSpPr>
        <a:xfrm>
          <a:off x="0" y="0"/>
          <a:ext cx="0" cy="0"/>
          <a:chOff x="0" y="0"/>
          <a:chExt cx="0" cy="0"/>
        </a:xfrm>
      </p:grpSpPr>
      <p:sp>
        <p:nvSpPr>
          <p:cNvPr id="232" name="Google Shape;232;g6bd35f03fc_23_15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33" name="Google Shape;233;g6bd35f03fc_23_15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39" name="Shape 239"/>
        <p:cNvGrpSpPr/>
        <p:nvPr/>
      </p:nvGrpSpPr>
      <p:grpSpPr>
        <a:xfrm>
          <a:off x="0" y="0"/>
          <a:ext cx="0" cy="0"/>
          <a:chOff x="0" y="0"/>
          <a:chExt cx="0" cy="0"/>
        </a:xfrm>
      </p:grpSpPr>
      <p:sp>
        <p:nvSpPr>
          <p:cNvPr id="240" name="Google Shape;240;g6bd35f03fc_23_9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41" name="Google Shape;241;g6bd35f03fc_23_9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46" name="Shape 246"/>
        <p:cNvGrpSpPr/>
        <p:nvPr/>
      </p:nvGrpSpPr>
      <p:grpSpPr>
        <a:xfrm>
          <a:off x="0" y="0"/>
          <a:ext cx="0" cy="0"/>
          <a:chOff x="0" y="0"/>
          <a:chExt cx="0" cy="0"/>
        </a:xfrm>
      </p:grpSpPr>
      <p:sp>
        <p:nvSpPr>
          <p:cNvPr id="247" name="Google Shape;247;g6bd35f03fc_23_12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48" name="Google Shape;248;g6bd35f03fc_23_12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2" name="Shape 62"/>
        <p:cNvGrpSpPr/>
        <p:nvPr/>
      </p:nvGrpSpPr>
      <p:grpSpPr>
        <a:xfrm>
          <a:off x="0" y="0"/>
          <a:ext cx="0" cy="0"/>
          <a:chOff x="0" y="0"/>
          <a:chExt cx="0" cy="0"/>
        </a:xfrm>
      </p:grpSpPr>
      <p:sp>
        <p:nvSpPr>
          <p:cNvPr id="63" name="Google Shape;63;g6bd35f03fc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4" name="Google Shape;64;g6bd35f03fc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53" name="Shape 253"/>
        <p:cNvGrpSpPr/>
        <p:nvPr/>
      </p:nvGrpSpPr>
      <p:grpSpPr>
        <a:xfrm>
          <a:off x="0" y="0"/>
          <a:ext cx="0" cy="0"/>
          <a:chOff x="0" y="0"/>
          <a:chExt cx="0" cy="0"/>
        </a:xfrm>
      </p:grpSpPr>
      <p:sp>
        <p:nvSpPr>
          <p:cNvPr id="254" name="Google Shape;254;g6bd35f03fc_23_11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55" name="Google Shape;255;g6bd35f03fc_23_11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60" name="Shape 260"/>
        <p:cNvGrpSpPr/>
        <p:nvPr/>
      </p:nvGrpSpPr>
      <p:grpSpPr>
        <a:xfrm>
          <a:off x="0" y="0"/>
          <a:ext cx="0" cy="0"/>
          <a:chOff x="0" y="0"/>
          <a:chExt cx="0" cy="0"/>
        </a:xfrm>
      </p:grpSpPr>
      <p:sp>
        <p:nvSpPr>
          <p:cNvPr id="261" name="Google Shape;261;g6bd35f03fc_23_12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62" name="Google Shape;262;g6bd35f03fc_23_12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67" name="Shape 267"/>
        <p:cNvGrpSpPr/>
        <p:nvPr/>
      </p:nvGrpSpPr>
      <p:grpSpPr>
        <a:xfrm>
          <a:off x="0" y="0"/>
          <a:ext cx="0" cy="0"/>
          <a:chOff x="0" y="0"/>
          <a:chExt cx="0" cy="0"/>
        </a:xfrm>
      </p:grpSpPr>
      <p:sp>
        <p:nvSpPr>
          <p:cNvPr id="268" name="Google Shape;268;g6bd35f03fc_23_10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69" name="Google Shape;269;g6bd35f03fc_23_10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74" name="Shape 274"/>
        <p:cNvGrpSpPr/>
        <p:nvPr/>
      </p:nvGrpSpPr>
      <p:grpSpPr>
        <a:xfrm>
          <a:off x="0" y="0"/>
          <a:ext cx="0" cy="0"/>
          <a:chOff x="0" y="0"/>
          <a:chExt cx="0" cy="0"/>
        </a:xfrm>
      </p:grpSpPr>
      <p:sp>
        <p:nvSpPr>
          <p:cNvPr id="275" name="Google Shape;275;g6bd35f03fc_23_9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76" name="Google Shape;276;g6bd35f03fc_23_9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81" name="Shape 281"/>
        <p:cNvGrpSpPr/>
        <p:nvPr/>
      </p:nvGrpSpPr>
      <p:grpSpPr>
        <a:xfrm>
          <a:off x="0" y="0"/>
          <a:ext cx="0" cy="0"/>
          <a:chOff x="0" y="0"/>
          <a:chExt cx="0" cy="0"/>
        </a:xfrm>
      </p:grpSpPr>
      <p:sp>
        <p:nvSpPr>
          <p:cNvPr id="282" name="Google Shape;282;g6bd35f03fc_23_13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83" name="Google Shape;283;g6bd35f03fc_23_13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88" name="Shape 288"/>
        <p:cNvGrpSpPr/>
        <p:nvPr/>
      </p:nvGrpSpPr>
      <p:grpSpPr>
        <a:xfrm>
          <a:off x="0" y="0"/>
          <a:ext cx="0" cy="0"/>
          <a:chOff x="0" y="0"/>
          <a:chExt cx="0" cy="0"/>
        </a:xfrm>
      </p:grpSpPr>
      <p:sp>
        <p:nvSpPr>
          <p:cNvPr id="289" name="Google Shape;289;g6bd35f03fc_23_15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90" name="Google Shape;290;g6bd35f03fc_23_15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95" name="Shape 295"/>
        <p:cNvGrpSpPr/>
        <p:nvPr/>
      </p:nvGrpSpPr>
      <p:grpSpPr>
        <a:xfrm>
          <a:off x="0" y="0"/>
          <a:ext cx="0" cy="0"/>
          <a:chOff x="0" y="0"/>
          <a:chExt cx="0" cy="0"/>
        </a:xfrm>
      </p:grpSpPr>
      <p:sp>
        <p:nvSpPr>
          <p:cNvPr id="296" name="Google Shape;296;g6bd35f03fc_23_16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97" name="Google Shape;297;g6bd35f03fc_23_16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9" name="Shape 69"/>
        <p:cNvGrpSpPr/>
        <p:nvPr/>
      </p:nvGrpSpPr>
      <p:grpSpPr>
        <a:xfrm>
          <a:off x="0" y="0"/>
          <a:ext cx="0" cy="0"/>
          <a:chOff x="0" y="0"/>
          <a:chExt cx="0" cy="0"/>
        </a:xfrm>
      </p:grpSpPr>
      <p:sp>
        <p:nvSpPr>
          <p:cNvPr id="70" name="Google Shape;70;g6bd35f03fc_0_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1" name="Google Shape;71;g6bd35f03fc_0_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74" name="Shape 74"/>
        <p:cNvGrpSpPr/>
        <p:nvPr/>
      </p:nvGrpSpPr>
      <p:grpSpPr>
        <a:xfrm>
          <a:off x="0" y="0"/>
          <a:ext cx="0" cy="0"/>
          <a:chOff x="0" y="0"/>
          <a:chExt cx="0" cy="0"/>
        </a:xfrm>
      </p:grpSpPr>
      <p:sp>
        <p:nvSpPr>
          <p:cNvPr id="75" name="Google Shape;75;g6bd35f03fc_0_3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6" name="Google Shape;76;g6bd35f03fc_0_3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81" name="Shape 81"/>
        <p:cNvGrpSpPr/>
        <p:nvPr/>
      </p:nvGrpSpPr>
      <p:grpSpPr>
        <a:xfrm>
          <a:off x="0" y="0"/>
          <a:ext cx="0" cy="0"/>
          <a:chOff x="0" y="0"/>
          <a:chExt cx="0" cy="0"/>
        </a:xfrm>
      </p:grpSpPr>
      <p:sp>
        <p:nvSpPr>
          <p:cNvPr id="82" name="Google Shape;82;g6bd35f03fc_0_3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3" name="Google Shape;83;g6bd35f03fc_0_3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89" name="Shape 89"/>
        <p:cNvGrpSpPr/>
        <p:nvPr/>
      </p:nvGrpSpPr>
      <p:grpSpPr>
        <a:xfrm>
          <a:off x="0" y="0"/>
          <a:ext cx="0" cy="0"/>
          <a:chOff x="0" y="0"/>
          <a:chExt cx="0" cy="0"/>
        </a:xfrm>
      </p:grpSpPr>
      <p:sp>
        <p:nvSpPr>
          <p:cNvPr id="90" name="Google Shape;90;g6bd35f03fc_0_1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1" name="Google Shape;91;g6bd35f03fc_0_1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96" name="Shape 96"/>
        <p:cNvGrpSpPr/>
        <p:nvPr/>
      </p:nvGrpSpPr>
      <p:grpSpPr>
        <a:xfrm>
          <a:off x="0" y="0"/>
          <a:ext cx="0" cy="0"/>
          <a:chOff x="0" y="0"/>
          <a:chExt cx="0" cy="0"/>
        </a:xfrm>
      </p:grpSpPr>
      <p:sp>
        <p:nvSpPr>
          <p:cNvPr id="97" name="Google Shape;97;g6bd35f03fc_0_2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8" name="Google Shape;98;g6bd35f03fc_0_2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03" name="Shape 103"/>
        <p:cNvGrpSpPr/>
        <p:nvPr/>
      </p:nvGrpSpPr>
      <p:grpSpPr>
        <a:xfrm>
          <a:off x="0" y="0"/>
          <a:ext cx="0" cy="0"/>
          <a:chOff x="0" y="0"/>
          <a:chExt cx="0" cy="0"/>
        </a:xfrm>
      </p:grpSpPr>
      <p:sp>
        <p:nvSpPr>
          <p:cNvPr id="104" name="Google Shape;104;g6bd35f03fc_0_2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5" name="Google Shape;105;g6bd35f03fc_0_2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p:spPr>
        <p:txBody>
          <a:bodyPr anchorCtr="0" anchor="b" bIns="91425" lIns="91425" spcFirstLastPara="1" rIns="91425" wrap="square" tIns="91425">
            <a:no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311700" y="2834125"/>
            <a:ext cx="8520600" cy="7926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311700" y="3152225"/>
            <a:ext cx="8520600" cy="1300800"/>
          </a:xfrm>
          <a:prstGeom prst="rect">
            <a:avLst/>
          </a:prstGeom>
        </p:spPr>
        <p:txBody>
          <a:bodyPr anchorCtr="0" anchor="t" bIns="91425" lIns="91425" spcFirstLastPara="1" rIns="91425" wrap="square" tIns="91425">
            <a:noAutofit/>
          </a:bodyPr>
          <a:lstStyle>
            <a:lvl1pPr indent="-342900" lvl="0" marL="457200" algn="ctr">
              <a:spcBef>
                <a:spcPts val="0"/>
              </a:spcBef>
              <a:spcAft>
                <a:spcPts val="0"/>
              </a:spcAft>
              <a:buSzPts val="1800"/>
              <a:buChar char="●"/>
              <a:defRPr/>
            </a:lvl1pPr>
            <a:lvl2pPr indent="-317500" lvl="1" marL="914400" algn="ctr">
              <a:spcBef>
                <a:spcPts val="1600"/>
              </a:spcBef>
              <a:spcAft>
                <a:spcPts val="0"/>
              </a:spcAft>
              <a:buSzPts val="1400"/>
              <a:buChar char="○"/>
              <a:defRPr/>
            </a:lvl2pPr>
            <a:lvl3pPr indent="-317500" lvl="2" marL="1371600" algn="ctr">
              <a:spcBef>
                <a:spcPts val="1600"/>
              </a:spcBef>
              <a:spcAft>
                <a:spcPts val="0"/>
              </a:spcAft>
              <a:buSzPts val="1400"/>
              <a:buChar char="■"/>
              <a:defRPr/>
            </a:lvl3pPr>
            <a:lvl4pPr indent="-317500" lvl="3" marL="1828800" algn="ctr">
              <a:spcBef>
                <a:spcPts val="1600"/>
              </a:spcBef>
              <a:spcAft>
                <a:spcPts val="0"/>
              </a:spcAft>
              <a:buSzPts val="1400"/>
              <a:buChar char="●"/>
              <a:defRPr/>
            </a:lvl4pPr>
            <a:lvl5pPr indent="-317500" lvl="4" marL="2286000" algn="ctr">
              <a:spcBef>
                <a:spcPts val="1600"/>
              </a:spcBef>
              <a:spcAft>
                <a:spcPts val="0"/>
              </a:spcAft>
              <a:buSzPts val="1400"/>
              <a:buChar char="○"/>
              <a:defRPr/>
            </a:lvl5pPr>
            <a:lvl6pPr indent="-317500" lvl="5" marL="2743200" algn="ctr">
              <a:spcBef>
                <a:spcPts val="1600"/>
              </a:spcBef>
              <a:spcAft>
                <a:spcPts val="0"/>
              </a:spcAft>
              <a:buSzPts val="1400"/>
              <a:buChar char="■"/>
              <a:defRPr/>
            </a:lvl6pPr>
            <a:lvl7pPr indent="-317500" lvl="6" marL="3200400" algn="ctr">
              <a:spcBef>
                <a:spcPts val="1600"/>
              </a:spcBef>
              <a:spcAft>
                <a:spcPts val="0"/>
              </a:spcAft>
              <a:buSzPts val="1400"/>
              <a:buChar char="●"/>
              <a:defRPr/>
            </a:lvl7pPr>
            <a:lvl8pPr indent="-317500" lvl="7" marL="3657600" algn="ctr">
              <a:spcBef>
                <a:spcPts val="1600"/>
              </a:spcBef>
              <a:spcAft>
                <a:spcPts val="0"/>
              </a:spcAft>
              <a:buSzPts val="1400"/>
              <a:buChar char="○"/>
              <a:defRPr/>
            </a:lvl8pPr>
            <a:lvl9pPr indent="-317500" lvl="8" marL="4114800" algn="ctr">
              <a:spcBef>
                <a:spcPts val="1600"/>
              </a:spcBef>
              <a:spcAft>
                <a:spcPts val="1600"/>
              </a:spcAft>
              <a:buSzPts val="1400"/>
              <a:buChar char="■"/>
              <a:defRPr/>
            </a:lvl9pPr>
          </a:lstStyle>
          <a:p/>
        </p:txBody>
      </p:sp>
      <p:sp>
        <p:nvSpPr>
          <p:cNvPr id="47" name="Google Shape;47;p11"/>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11700" y="2150850"/>
            <a:ext cx="8520600" cy="841800"/>
          </a:xfrm>
          <a:prstGeom prst="rect">
            <a:avLst/>
          </a:prstGeom>
        </p:spPr>
        <p:txBody>
          <a:bodyPr anchorCtr="0" anchor="ctr" bIns="91425" lIns="91425" spcFirstLastPara="1" rIns="91425" wrap="square" tIns="91425">
            <a:no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19" name="Google Shape;19;p4"/>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311700" y="1152475"/>
            <a:ext cx="3999900" cy="34164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3" name="Google Shape;23;p5"/>
          <p:cNvSpPr txBox="1"/>
          <p:nvPr>
            <p:ph idx="2" type="body"/>
          </p:nvPr>
        </p:nvSpPr>
        <p:spPr>
          <a:xfrm>
            <a:off x="4832400" y="1152475"/>
            <a:ext cx="3999900" cy="34164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4" name="Google Shape;24;p5"/>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11700" y="555600"/>
            <a:ext cx="2808000" cy="755700"/>
          </a:xfrm>
          <a:prstGeom prst="rect">
            <a:avLst/>
          </a:prstGeom>
        </p:spPr>
        <p:txBody>
          <a:bodyPr anchorCtr="0" anchor="b" bIns="91425" lIns="91425" spcFirstLastPara="1" rIns="91425" wrap="square" tIns="91425">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311700" y="1389600"/>
            <a:ext cx="2808000" cy="3179400"/>
          </a:xfrm>
          <a:prstGeom prst="rect">
            <a:avLst/>
          </a:prstGeom>
        </p:spPr>
        <p:txBody>
          <a:bodyPr anchorCtr="0" anchor="t" bIns="91425" lIns="91425" spcFirstLastPara="1" rIns="91425" wrap="square" tIns="91425">
            <a:noAutofit/>
          </a:bodyPr>
          <a:lstStyle>
            <a:lvl1pPr indent="-304800" lvl="0" marL="457200">
              <a:spcBef>
                <a:spcPts val="0"/>
              </a:spcBef>
              <a:spcAft>
                <a:spcPts val="0"/>
              </a:spcAft>
              <a:buSzPts val="1200"/>
              <a:buChar char="●"/>
              <a:defRPr sz="12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31" name="Google Shape;31;p7"/>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90250" y="450150"/>
            <a:ext cx="6367800" cy="4090800"/>
          </a:xfrm>
          <a:prstGeom prst="rect">
            <a:avLst/>
          </a:prstGeom>
        </p:spPr>
        <p:txBody>
          <a:bodyPr anchorCtr="0" anchor="ctr" bIns="91425" lIns="91425" spcFirstLastPara="1" rIns="91425" wrap="square" tIns="91425">
            <a:no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65500" y="1233175"/>
            <a:ext cx="4045200" cy="1482300"/>
          </a:xfrm>
          <a:prstGeom prst="rect">
            <a:avLst/>
          </a:prstGeom>
        </p:spPr>
        <p:txBody>
          <a:bodyPr anchorCtr="0" anchor="b" bIns="91425" lIns="91425" spcFirstLastPara="1" rIns="91425" wrap="square" tIns="91425">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65500" y="2803075"/>
            <a:ext cx="4045200" cy="12351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939500" y="724075"/>
            <a:ext cx="3837000" cy="3695100"/>
          </a:xfrm>
          <a:prstGeom prst="rect">
            <a:avLst/>
          </a:prstGeom>
        </p:spPr>
        <p:txBody>
          <a:bodyPr anchorCtr="0" anchor="ctr" bIns="91425" lIns="91425" spcFirstLastPara="1" rIns="91425" wrap="square" tIns="91425">
            <a:noAutofit/>
          </a:bodyPr>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40" name="Google Shape;40;p9"/>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11700" y="4230575"/>
            <a:ext cx="5998800" cy="605100"/>
          </a:xfrm>
          <a:prstGeom prst="rect">
            <a:avLst/>
          </a:prstGeom>
        </p:spPr>
        <p:txBody>
          <a:bodyPr anchorCtr="0" anchor="ctr" bIns="91425" lIns="91425" spcFirstLastPara="1" rIns="91425" wrap="square" tIns="91425">
            <a:noAutofit/>
          </a:bodyPr>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1600"/>
              </a:spcBef>
              <a:spcAft>
                <a:spcPts val="0"/>
              </a:spcAft>
              <a:buClr>
                <a:schemeClr val="dk2"/>
              </a:buClr>
              <a:buSzPts val="1400"/>
              <a:buChar char="○"/>
              <a:defRPr>
                <a:solidFill>
                  <a:schemeClr val="dk2"/>
                </a:solidFill>
              </a:defRPr>
            </a:lvl2pPr>
            <a:lvl3pPr indent="-317500" lvl="2" marL="1371600">
              <a:lnSpc>
                <a:spcPct val="115000"/>
              </a:lnSpc>
              <a:spcBef>
                <a:spcPts val="1600"/>
              </a:spcBef>
              <a:spcAft>
                <a:spcPts val="0"/>
              </a:spcAft>
              <a:buClr>
                <a:schemeClr val="dk2"/>
              </a:buClr>
              <a:buSzPts val="1400"/>
              <a:buChar char="■"/>
              <a:defRPr>
                <a:solidFill>
                  <a:schemeClr val="dk2"/>
                </a:solidFill>
              </a:defRPr>
            </a:lvl3pPr>
            <a:lvl4pPr indent="-317500" lvl="3" marL="1828800">
              <a:lnSpc>
                <a:spcPct val="115000"/>
              </a:lnSpc>
              <a:spcBef>
                <a:spcPts val="1600"/>
              </a:spcBef>
              <a:spcAft>
                <a:spcPts val="0"/>
              </a:spcAft>
              <a:buClr>
                <a:schemeClr val="dk2"/>
              </a:buClr>
              <a:buSzPts val="1400"/>
              <a:buChar char="●"/>
              <a:defRPr>
                <a:solidFill>
                  <a:schemeClr val="dk2"/>
                </a:solidFill>
              </a:defRPr>
            </a:lvl4pPr>
            <a:lvl5pPr indent="-317500" lvl="4" marL="2286000">
              <a:lnSpc>
                <a:spcPct val="115000"/>
              </a:lnSpc>
              <a:spcBef>
                <a:spcPts val="1600"/>
              </a:spcBef>
              <a:spcAft>
                <a:spcPts val="0"/>
              </a:spcAft>
              <a:buClr>
                <a:schemeClr val="dk2"/>
              </a:buClr>
              <a:buSzPts val="1400"/>
              <a:buChar char="○"/>
              <a:defRPr>
                <a:solidFill>
                  <a:schemeClr val="dk2"/>
                </a:solidFill>
              </a:defRPr>
            </a:lvl5pPr>
            <a:lvl6pPr indent="-317500" lvl="5" marL="2743200">
              <a:lnSpc>
                <a:spcPct val="115000"/>
              </a:lnSpc>
              <a:spcBef>
                <a:spcPts val="1600"/>
              </a:spcBef>
              <a:spcAft>
                <a:spcPts val="0"/>
              </a:spcAft>
              <a:buClr>
                <a:schemeClr val="dk2"/>
              </a:buClr>
              <a:buSzPts val="1400"/>
              <a:buChar char="■"/>
              <a:defRPr>
                <a:solidFill>
                  <a:schemeClr val="dk2"/>
                </a:solidFill>
              </a:defRPr>
            </a:lvl6pPr>
            <a:lvl7pPr indent="-317500" lvl="6" marL="3200400">
              <a:lnSpc>
                <a:spcPct val="115000"/>
              </a:lnSpc>
              <a:spcBef>
                <a:spcPts val="1600"/>
              </a:spcBef>
              <a:spcAft>
                <a:spcPts val="0"/>
              </a:spcAft>
              <a:buClr>
                <a:schemeClr val="dk2"/>
              </a:buClr>
              <a:buSzPts val="1400"/>
              <a:buChar char="●"/>
              <a:defRPr>
                <a:solidFill>
                  <a:schemeClr val="dk2"/>
                </a:solidFill>
              </a:defRPr>
            </a:lvl7pPr>
            <a:lvl8pPr indent="-317500" lvl="7" marL="3657600">
              <a:lnSpc>
                <a:spcPct val="115000"/>
              </a:lnSpc>
              <a:spcBef>
                <a:spcPts val="1600"/>
              </a:spcBef>
              <a:spcAft>
                <a:spcPts val="0"/>
              </a:spcAft>
              <a:buClr>
                <a:schemeClr val="dk2"/>
              </a:buClr>
              <a:buSzPts val="1400"/>
              <a:buChar char="○"/>
              <a:defRPr>
                <a:solidFill>
                  <a:schemeClr val="dk2"/>
                </a:solidFill>
              </a:defRPr>
            </a:lvl8pPr>
            <a:lvl9pPr indent="-317500" lvl="8" marL="4114800">
              <a:lnSpc>
                <a:spcPct val="115000"/>
              </a:lnSpc>
              <a:spcBef>
                <a:spcPts val="1600"/>
              </a:spcBef>
              <a:spcAft>
                <a:spcPts val="160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 Id="rId3" Type="http://schemas.openxmlformats.org/officeDocument/2006/relationships/image" Target="../media/image16.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 Id="rId3" Type="http://schemas.openxmlformats.org/officeDocument/2006/relationships/image" Target="../media/image5.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 Id="rId3" Type="http://schemas.openxmlformats.org/officeDocument/2006/relationships/image" Target="../media/image13.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 Id="rId3" Type="http://schemas.openxmlformats.org/officeDocument/2006/relationships/image" Target="../media/image4.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 Id="rId3" Type="http://schemas.openxmlformats.org/officeDocument/2006/relationships/image" Target="../media/image19.png"/><Relationship Id="rId4" Type="http://schemas.openxmlformats.org/officeDocument/2006/relationships/image" Target="../media/image30.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xml"/><Relationship Id="rId3" Type="http://schemas.openxmlformats.org/officeDocument/2006/relationships/image" Target="../media/image11.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xml"/><Relationship Id="rId3" Type="http://schemas.openxmlformats.org/officeDocument/2006/relationships/image" Target="../media/image18.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7.xml"/><Relationship Id="rId3" Type="http://schemas.openxmlformats.org/officeDocument/2006/relationships/image" Target="../media/image2.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8.xml"/><Relationship Id="rId3" Type="http://schemas.openxmlformats.org/officeDocument/2006/relationships/image" Target="../media/image8.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9.xml"/><Relationship Id="rId3" Type="http://schemas.openxmlformats.org/officeDocument/2006/relationships/image" Target="../media/image7.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0.xml"/><Relationship Id="rId3" Type="http://schemas.openxmlformats.org/officeDocument/2006/relationships/image" Target="../media/image6.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1.xml"/><Relationship Id="rId3" Type="http://schemas.openxmlformats.org/officeDocument/2006/relationships/image" Target="../media/image17.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2.xml"/><Relationship Id="rId3" Type="http://schemas.openxmlformats.org/officeDocument/2006/relationships/image" Target="../media/image20.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3.xml"/><Relationship Id="rId3" Type="http://schemas.openxmlformats.org/officeDocument/2006/relationships/image" Target="../media/image24.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4.xml"/><Relationship Id="rId3" Type="http://schemas.openxmlformats.org/officeDocument/2006/relationships/image" Target="../media/image23.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5.xml"/><Relationship Id="rId3" Type="http://schemas.openxmlformats.org/officeDocument/2006/relationships/image" Target="../media/image22.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6.xml"/><Relationship Id="rId3" Type="http://schemas.openxmlformats.org/officeDocument/2006/relationships/image" Target="../media/image36.png"/><Relationship Id="rId4" Type="http://schemas.openxmlformats.org/officeDocument/2006/relationships/image" Target="../media/image21.jpg"/><Relationship Id="rId5" Type="http://schemas.openxmlformats.org/officeDocument/2006/relationships/image" Target="../media/image28.jp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7.xml"/><Relationship Id="rId3" Type="http://schemas.openxmlformats.org/officeDocument/2006/relationships/image" Target="../media/image27.png"/><Relationship Id="rId4" Type="http://schemas.openxmlformats.org/officeDocument/2006/relationships/image" Target="../media/image33.jp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8.xml"/><Relationship Id="rId3" Type="http://schemas.openxmlformats.org/officeDocument/2006/relationships/image" Target="../media/image26.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9.xml"/><Relationship Id="rId3" Type="http://schemas.openxmlformats.org/officeDocument/2006/relationships/image" Target="../media/image29.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hyperlink" Target="http://www.youtube.com/watch?v=ocbzatm6V5o" TargetMode="External"/><Relationship Id="rId4" Type="http://schemas.openxmlformats.org/officeDocument/2006/relationships/image" Target="../media/image9.jp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0.xml"/><Relationship Id="rId3" Type="http://schemas.openxmlformats.org/officeDocument/2006/relationships/image" Target="../media/image35.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1.xml"/><Relationship Id="rId3" Type="http://schemas.openxmlformats.org/officeDocument/2006/relationships/image" Target="../media/image31.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2.xml"/><Relationship Id="rId3" Type="http://schemas.openxmlformats.org/officeDocument/2006/relationships/image" Target="../media/image34.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3.xml"/><Relationship Id="rId3" Type="http://schemas.openxmlformats.org/officeDocument/2006/relationships/image" Target="../media/image25.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4.xml"/><Relationship Id="rId3" Type="http://schemas.openxmlformats.org/officeDocument/2006/relationships/image" Target="../media/image32.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5.xml"/><Relationship Id="rId3" Type="http://schemas.openxmlformats.org/officeDocument/2006/relationships/image" Target="../media/image27.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6.xml"/><Relationship Id="rId3" Type="http://schemas.openxmlformats.org/officeDocument/2006/relationships/hyperlink" Target="https://web.kamihq.com/web/viewer.html?state=%7B%22ids%22:%5B%2211caGt170FSeGZNzDpjc-QQcNz-bEI8ud%22%5D,%22action%22:%22open%22,%22userId%22:%22105094802260238763101%22%7D" TargetMode="External"/><Relationship Id="rId4" Type="http://schemas.openxmlformats.org/officeDocument/2006/relationships/hyperlink" Target="https://web.kamihq.com/web/viewer.html?state=%7B%22ids%22:%5B%2211caGt170FSeGZNzDpjc-QQcNz-bEI8ud%22%5D,%22action%22:%22open%22,%22userId%22:%22105094802260238763101%22%7D" TargetMode="External"/><Relationship Id="rId5" Type="http://schemas.openxmlformats.org/officeDocument/2006/relationships/hyperlink" Target="https://web.kamihq.com/web/viewer.html?state=%7B%22ids%22:%5B%221zxdgdga1X2goIHJj5znnfPK-yATztgj0%22%5D,%22action%22:%22open%22,%22userId%22:%22105094802260238763101%22%7D"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hyperlink" Target="http://www.youtube.com/watch?v=WhWhSBmjYx8" TargetMode="External"/><Relationship Id="rId4" Type="http://schemas.openxmlformats.org/officeDocument/2006/relationships/image" Target="../media/image12.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hyperlink" Target="https://teacher.blocksi.net/#dashboard" TargetMode="External"/><Relationship Id="rId4" Type="http://schemas.openxmlformats.org/officeDocument/2006/relationships/image" Target="../media/image14.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image" Target="../media/image15.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image" Target="../media/image10.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 Id="rId3" Type="http://schemas.openxmlformats.org/officeDocument/2006/relationships/image" Target="../media/image3.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 Id="rId3"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53" name="Shape 53"/>
        <p:cNvGrpSpPr/>
        <p:nvPr/>
      </p:nvGrpSpPr>
      <p:grpSpPr>
        <a:xfrm>
          <a:off x="0" y="0"/>
          <a:ext cx="0" cy="0"/>
          <a:chOff x="0" y="0"/>
          <a:chExt cx="0" cy="0"/>
        </a:xfrm>
      </p:grpSpPr>
      <p:sp>
        <p:nvSpPr>
          <p:cNvPr id="54" name="Google Shape;54;p13"/>
          <p:cNvSpPr txBox="1"/>
          <p:nvPr>
            <p:ph type="ctrTitle"/>
          </p:nvPr>
        </p:nvSpPr>
        <p:spPr>
          <a:xfrm>
            <a:off x="311708" y="744575"/>
            <a:ext cx="8520600" cy="20526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a:t>How to use Blocksi in your classroom</a:t>
            </a:r>
            <a:endParaRPr/>
          </a:p>
        </p:txBody>
      </p:sp>
      <p:sp>
        <p:nvSpPr>
          <p:cNvPr id="55" name="Google Shape;55;p13"/>
          <p:cNvSpPr txBox="1"/>
          <p:nvPr>
            <p:ph idx="1" type="subTitle"/>
          </p:nvPr>
        </p:nvSpPr>
        <p:spPr>
          <a:xfrm>
            <a:off x="311700" y="2834125"/>
            <a:ext cx="8520600" cy="7926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A series of videos and screenshots</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13" name="Shape 113"/>
        <p:cNvGrpSpPr/>
        <p:nvPr/>
      </p:nvGrpSpPr>
      <p:grpSpPr>
        <a:xfrm>
          <a:off x="0" y="0"/>
          <a:ext cx="0" cy="0"/>
          <a:chOff x="0" y="0"/>
          <a:chExt cx="0" cy="0"/>
        </a:xfrm>
      </p:grpSpPr>
      <p:sp>
        <p:nvSpPr>
          <p:cNvPr id="114" name="Google Shape;114;p22"/>
          <p:cNvSpPr txBox="1"/>
          <p:nvPr>
            <p:ph type="title"/>
          </p:nvPr>
        </p:nvSpPr>
        <p:spPr>
          <a:xfrm>
            <a:off x="311700" y="0"/>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15" name="Google Shape;115;p22"/>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t/>
            </a:r>
            <a:endParaRPr/>
          </a:p>
        </p:txBody>
      </p:sp>
      <p:pic>
        <p:nvPicPr>
          <p:cNvPr id="116" name="Google Shape;116;p22"/>
          <p:cNvPicPr preferRelativeResize="0"/>
          <p:nvPr/>
        </p:nvPicPr>
        <p:blipFill>
          <a:blip r:embed="rId3">
            <a:alphaModFix/>
          </a:blip>
          <a:stretch>
            <a:fillRect/>
          </a:stretch>
        </p:blipFill>
        <p:spPr>
          <a:xfrm>
            <a:off x="0" y="0"/>
            <a:ext cx="9144000" cy="5143500"/>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20" name="Shape 120"/>
        <p:cNvGrpSpPr/>
        <p:nvPr/>
      </p:nvGrpSpPr>
      <p:grpSpPr>
        <a:xfrm>
          <a:off x="0" y="0"/>
          <a:ext cx="0" cy="0"/>
          <a:chOff x="0" y="0"/>
          <a:chExt cx="0" cy="0"/>
        </a:xfrm>
      </p:grpSpPr>
      <p:sp>
        <p:nvSpPr>
          <p:cNvPr id="121" name="Google Shape;121;p23"/>
          <p:cNvSpPr txBox="1"/>
          <p:nvPr>
            <p:ph type="title"/>
          </p:nvPr>
        </p:nvSpPr>
        <p:spPr>
          <a:xfrm>
            <a:off x="311700" y="0"/>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22" name="Google Shape;122;p23"/>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t/>
            </a:r>
            <a:endParaRPr/>
          </a:p>
        </p:txBody>
      </p:sp>
      <p:pic>
        <p:nvPicPr>
          <p:cNvPr id="123" name="Google Shape;123;p23"/>
          <p:cNvPicPr preferRelativeResize="0"/>
          <p:nvPr/>
        </p:nvPicPr>
        <p:blipFill>
          <a:blip r:embed="rId3">
            <a:alphaModFix/>
          </a:blip>
          <a:stretch>
            <a:fillRect/>
          </a:stretch>
        </p:blipFill>
        <p:spPr>
          <a:xfrm>
            <a:off x="0" y="680775"/>
            <a:ext cx="9144000" cy="4462725"/>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27" name="Shape 127"/>
        <p:cNvGrpSpPr/>
        <p:nvPr/>
      </p:nvGrpSpPr>
      <p:grpSpPr>
        <a:xfrm>
          <a:off x="0" y="0"/>
          <a:ext cx="0" cy="0"/>
          <a:chOff x="0" y="0"/>
          <a:chExt cx="0" cy="0"/>
        </a:xfrm>
      </p:grpSpPr>
      <p:sp>
        <p:nvSpPr>
          <p:cNvPr id="128" name="Google Shape;128;p24"/>
          <p:cNvSpPr txBox="1"/>
          <p:nvPr>
            <p:ph type="title"/>
          </p:nvPr>
        </p:nvSpPr>
        <p:spPr>
          <a:xfrm>
            <a:off x="311700" y="0"/>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29" name="Google Shape;129;p24"/>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t/>
            </a:r>
            <a:endParaRPr/>
          </a:p>
        </p:txBody>
      </p:sp>
      <p:pic>
        <p:nvPicPr>
          <p:cNvPr id="130" name="Google Shape;130;p24"/>
          <p:cNvPicPr preferRelativeResize="0"/>
          <p:nvPr/>
        </p:nvPicPr>
        <p:blipFill>
          <a:blip r:embed="rId3">
            <a:alphaModFix/>
          </a:blip>
          <a:stretch>
            <a:fillRect/>
          </a:stretch>
        </p:blipFill>
        <p:spPr>
          <a:xfrm>
            <a:off x="152400" y="152400"/>
            <a:ext cx="9144000" cy="5143500"/>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34" name="Shape 134"/>
        <p:cNvGrpSpPr/>
        <p:nvPr/>
      </p:nvGrpSpPr>
      <p:grpSpPr>
        <a:xfrm>
          <a:off x="0" y="0"/>
          <a:ext cx="0" cy="0"/>
          <a:chOff x="0" y="0"/>
          <a:chExt cx="0" cy="0"/>
        </a:xfrm>
      </p:grpSpPr>
      <p:sp>
        <p:nvSpPr>
          <p:cNvPr id="135" name="Google Shape;135;p25"/>
          <p:cNvSpPr txBox="1"/>
          <p:nvPr>
            <p:ph type="title"/>
          </p:nvPr>
        </p:nvSpPr>
        <p:spPr>
          <a:xfrm>
            <a:off x="311700" y="0"/>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36" name="Google Shape;136;p25"/>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t/>
            </a:r>
            <a:endParaRPr/>
          </a:p>
        </p:txBody>
      </p:sp>
      <p:pic>
        <p:nvPicPr>
          <p:cNvPr id="137" name="Google Shape;137;p25"/>
          <p:cNvPicPr preferRelativeResize="0"/>
          <p:nvPr/>
        </p:nvPicPr>
        <p:blipFill>
          <a:blip r:embed="rId3">
            <a:alphaModFix/>
          </a:blip>
          <a:stretch>
            <a:fillRect/>
          </a:stretch>
        </p:blipFill>
        <p:spPr>
          <a:xfrm>
            <a:off x="0" y="0"/>
            <a:ext cx="9144000" cy="5143500"/>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41" name="Shape 141"/>
        <p:cNvGrpSpPr/>
        <p:nvPr/>
      </p:nvGrpSpPr>
      <p:grpSpPr>
        <a:xfrm>
          <a:off x="0" y="0"/>
          <a:ext cx="0" cy="0"/>
          <a:chOff x="0" y="0"/>
          <a:chExt cx="0" cy="0"/>
        </a:xfrm>
      </p:grpSpPr>
      <p:sp>
        <p:nvSpPr>
          <p:cNvPr id="142" name="Google Shape;142;p26"/>
          <p:cNvSpPr txBox="1"/>
          <p:nvPr>
            <p:ph type="title"/>
          </p:nvPr>
        </p:nvSpPr>
        <p:spPr>
          <a:xfrm>
            <a:off x="311700" y="0"/>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43" name="Google Shape;143;p26"/>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t/>
            </a:r>
            <a:endParaRPr/>
          </a:p>
        </p:txBody>
      </p:sp>
      <p:pic>
        <p:nvPicPr>
          <p:cNvPr id="144" name="Google Shape;144;p26"/>
          <p:cNvPicPr preferRelativeResize="0"/>
          <p:nvPr/>
        </p:nvPicPr>
        <p:blipFill>
          <a:blip r:embed="rId3">
            <a:alphaModFix/>
          </a:blip>
          <a:stretch>
            <a:fillRect/>
          </a:stretch>
        </p:blipFill>
        <p:spPr>
          <a:xfrm>
            <a:off x="0" y="0"/>
            <a:ext cx="9144000" cy="5143500"/>
          </a:xfrm>
          <a:prstGeom prst="rect">
            <a:avLst/>
          </a:prstGeom>
          <a:noFill/>
          <a:ln>
            <a:noFill/>
          </a:ln>
        </p:spPr>
      </p:pic>
      <p:pic>
        <p:nvPicPr>
          <p:cNvPr id="145" name="Google Shape;145;p26"/>
          <p:cNvPicPr preferRelativeResize="0"/>
          <p:nvPr/>
        </p:nvPicPr>
        <p:blipFill>
          <a:blip r:embed="rId4">
            <a:alphaModFix/>
          </a:blip>
          <a:stretch>
            <a:fillRect/>
          </a:stretch>
        </p:blipFill>
        <p:spPr>
          <a:xfrm>
            <a:off x="5100200" y="2427888"/>
            <a:ext cx="3200400" cy="2181225"/>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49" name="Shape 149"/>
        <p:cNvGrpSpPr/>
        <p:nvPr/>
      </p:nvGrpSpPr>
      <p:grpSpPr>
        <a:xfrm>
          <a:off x="0" y="0"/>
          <a:ext cx="0" cy="0"/>
          <a:chOff x="0" y="0"/>
          <a:chExt cx="0" cy="0"/>
        </a:xfrm>
      </p:grpSpPr>
      <p:sp>
        <p:nvSpPr>
          <p:cNvPr id="150" name="Google Shape;150;p27"/>
          <p:cNvSpPr txBox="1"/>
          <p:nvPr>
            <p:ph type="title"/>
          </p:nvPr>
        </p:nvSpPr>
        <p:spPr>
          <a:xfrm>
            <a:off x="311700" y="0"/>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51" name="Google Shape;151;p27"/>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t/>
            </a:r>
            <a:endParaRPr/>
          </a:p>
        </p:txBody>
      </p:sp>
      <p:pic>
        <p:nvPicPr>
          <p:cNvPr id="152" name="Google Shape;152;p27"/>
          <p:cNvPicPr preferRelativeResize="0"/>
          <p:nvPr/>
        </p:nvPicPr>
        <p:blipFill>
          <a:blip r:embed="rId3">
            <a:alphaModFix/>
          </a:blip>
          <a:stretch>
            <a:fillRect/>
          </a:stretch>
        </p:blipFill>
        <p:spPr>
          <a:xfrm>
            <a:off x="0" y="0"/>
            <a:ext cx="9144000" cy="5143500"/>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56" name="Shape 156"/>
        <p:cNvGrpSpPr/>
        <p:nvPr/>
      </p:nvGrpSpPr>
      <p:grpSpPr>
        <a:xfrm>
          <a:off x="0" y="0"/>
          <a:ext cx="0" cy="0"/>
          <a:chOff x="0" y="0"/>
          <a:chExt cx="0" cy="0"/>
        </a:xfrm>
      </p:grpSpPr>
      <p:sp>
        <p:nvSpPr>
          <p:cNvPr id="157" name="Google Shape;157;p28"/>
          <p:cNvSpPr txBox="1"/>
          <p:nvPr>
            <p:ph type="title"/>
          </p:nvPr>
        </p:nvSpPr>
        <p:spPr>
          <a:xfrm>
            <a:off x="351425" y="478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All this can be found in the ?Help tab</a:t>
            </a:r>
            <a:endParaRPr/>
          </a:p>
        </p:txBody>
      </p:sp>
      <p:sp>
        <p:nvSpPr>
          <p:cNvPr id="158" name="Google Shape;158;p28"/>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t/>
            </a:r>
            <a:endParaRPr/>
          </a:p>
        </p:txBody>
      </p:sp>
      <p:pic>
        <p:nvPicPr>
          <p:cNvPr id="159" name="Google Shape;159;p28"/>
          <p:cNvPicPr preferRelativeResize="0"/>
          <p:nvPr/>
        </p:nvPicPr>
        <p:blipFill>
          <a:blip r:embed="rId3">
            <a:alphaModFix/>
          </a:blip>
          <a:stretch>
            <a:fillRect/>
          </a:stretch>
        </p:blipFill>
        <p:spPr>
          <a:xfrm>
            <a:off x="0" y="792677"/>
            <a:ext cx="9144000" cy="3558146"/>
          </a:xfrm>
          <a:prstGeom prst="rect">
            <a:avLst/>
          </a:prstGeom>
          <a:noFill/>
          <a:ln>
            <a:noFill/>
          </a:ln>
        </p:spPr>
      </p:pic>
      <p:sp>
        <p:nvSpPr>
          <p:cNvPr id="160" name="Google Shape;160;p28"/>
          <p:cNvSpPr/>
          <p:nvPr/>
        </p:nvSpPr>
        <p:spPr>
          <a:xfrm>
            <a:off x="8106072" y="758879"/>
            <a:ext cx="374125" cy="307775"/>
          </a:xfrm>
          <a:custGeom>
            <a:rect b="b" l="l" r="r" t="t"/>
            <a:pathLst>
              <a:path extrusionOk="0" h="12311" w="14965">
                <a:moveTo>
                  <a:pt x="10978" y="625"/>
                </a:moveTo>
                <a:cubicBezTo>
                  <a:pt x="8195" y="625"/>
                  <a:pt x="4605" y="-946"/>
                  <a:pt x="2637" y="1022"/>
                </a:cubicBezTo>
                <a:cubicBezTo>
                  <a:pt x="373" y="3286"/>
                  <a:pt x="-1218" y="8777"/>
                  <a:pt x="1446" y="10555"/>
                </a:cubicBezTo>
                <a:cubicBezTo>
                  <a:pt x="4861" y="12835"/>
                  <a:pt x="10855" y="13061"/>
                  <a:pt x="13758" y="10158"/>
                </a:cubicBezTo>
                <a:cubicBezTo>
                  <a:pt x="16074" y="7842"/>
                  <a:pt x="14650" y="625"/>
                  <a:pt x="11375" y="625"/>
                </a:cubicBezTo>
              </a:path>
            </a:pathLst>
          </a:custGeom>
          <a:noFill/>
          <a:ln cap="flat" cmpd="sng" w="19050">
            <a:solidFill>
              <a:srgbClr val="FF0000"/>
            </a:solidFill>
            <a:prstDash val="solid"/>
            <a:round/>
            <a:headEnd len="med" w="med" type="none"/>
            <a:tailEnd len="med" w="med" type="none"/>
          </a:ln>
        </p:spPr>
      </p:sp>
      <p:cxnSp>
        <p:nvCxnSpPr>
          <p:cNvPr id="161" name="Google Shape;161;p28"/>
          <p:cNvCxnSpPr/>
          <p:nvPr/>
        </p:nvCxnSpPr>
        <p:spPr>
          <a:xfrm>
            <a:off x="6394625" y="426975"/>
            <a:ext cx="1698000" cy="307800"/>
          </a:xfrm>
          <a:prstGeom prst="straightConnector1">
            <a:avLst/>
          </a:prstGeom>
          <a:noFill/>
          <a:ln cap="flat" cmpd="sng" w="9525">
            <a:solidFill>
              <a:srgbClr val="FF0000"/>
            </a:solidFill>
            <a:prstDash val="solid"/>
            <a:round/>
            <a:headEnd len="med" w="med" type="none"/>
            <a:tailEnd len="med" w="med" type="triangle"/>
          </a:ln>
        </p:spPr>
      </p:cxn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65" name="Shape 165"/>
        <p:cNvGrpSpPr/>
        <p:nvPr/>
      </p:nvGrpSpPr>
      <p:grpSpPr>
        <a:xfrm>
          <a:off x="0" y="0"/>
          <a:ext cx="0" cy="0"/>
          <a:chOff x="0" y="0"/>
          <a:chExt cx="0" cy="0"/>
        </a:xfrm>
      </p:grpSpPr>
      <p:sp>
        <p:nvSpPr>
          <p:cNvPr id="166" name="Google Shape;166;p29"/>
          <p:cNvSpPr txBox="1"/>
          <p:nvPr>
            <p:ph type="title"/>
          </p:nvPr>
        </p:nvSpPr>
        <p:spPr>
          <a:xfrm>
            <a:off x="311700" y="0"/>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Important information about top of class setup</a:t>
            </a:r>
            <a:endParaRPr/>
          </a:p>
        </p:txBody>
      </p:sp>
      <p:sp>
        <p:nvSpPr>
          <p:cNvPr id="167" name="Google Shape;167;p29"/>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t/>
            </a:r>
            <a:endParaRPr/>
          </a:p>
        </p:txBody>
      </p:sp>
      <p:pic>
        <p:nvPicPr>
          <p:cNvPr id="168" name="Google Shape;168;p29"/>
          <p:cNvPicPr preferRelativeResize="0"/>
          <p:nvPr/>
        </p:nvPicPr>
        <p:blipFill rotWithShape="1">
          <a:blip r:embed="rId3">
            <a:alphaModFix/>
          </a:blip>
          <a:srcRect b="36676" l="6626" r="13341" t="11970"/>
          <a:stretch/>
        </p:blipFill>
        <p:spPr>
          <a:xfrm>
            <a:off x="0" y="814225"/>
            <a:ext cx="9144000" cy="4329275"/>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72" name="Shape 172"/>
        <p:cNvGrpSpPr/>
        <p:nvPr/>
      </p:nvGrpSpPr>
      <p:grpSpPr>
        <a:xfrm>
          <a:off x="0" y="0"/>
          <a:ext cx="0" cy="0"/>
          <a:chOff x="0" y="0"/>
          <a:chExt cx="0" cy="0"/>
        </a:xfrm>
      </p:grpSpPr>
      <p:sp>
        <p:nvSpPr>
          <p:cNvPr id="173" name="Google Shape;173;p30"/>
          <p:cNvSpPr txBox="1"/>
          <p:nvPr>
            <p:ph type="title"/>
          </p:nvPr>
        </p:nvSpPr>
        <p:spPr>
          <a:xfrm>
            <a:off x="311700" y="0"/>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Student Icons</a:t>
            </a:r>
            <a:endParaRPr/>
          </a:p>
        </p:txBody>
      </p:sp>
      <p:sp>
        <p:nvSpPr>
          <p:cNvPr id="174" name="Google Shape;174;p30"/>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t/>
            </a:r>
            <a:endParaRPr/>
          </a:p>
        </p:txBody>
      </p:sp>
      <p:pic>
        <p:nvPicPr>
          <p:cNvPr id="175" name="Google Shape;175;p30"/>
          <p:cNvPicPr preferRelativeResize="0"/>
          <p:nvPr/>
        </p:nvPicPr>
        <p:blipFill>
          <a:blip r:embed="rId3">
            <a:alphaModFix/>
          </a:blip>
          <a:stretch>
            <a:fillRect/>
          </a:stretch>
        </p:blipFill>
        <p:spPr>
          <a:xfrm>
            <a:off x="0" y="771450"/>
            <a:ext cx="9144002" cy="4372050"/>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79" name="Shape 179"/>
        <p:cNvGrpSpPr/>
        <p:nvPr/>
      </p:nvGrpSpPr>
      <p:grpSpPr>
        <a:xfrm>
          <a:off x="0" y="0"/>
          <a:ext cx="0" cy="0"/>
          <a:chOff x="0" y="0"/>
          <a:chExt cx="0" cy="0"/>
        </a:xfrm>
      </p:grpSpPr>
      <p:pic>
        <p:nvPicPr>
          <p:cNvPr id="180" name="Google Shape;180;p31"/>
          <p:cNvPicPr preferRelativeResize="0"/>
          <p:nvPr/>
        </p:nvPicPr>
        <p:blipFill>
          <a:blip r:embed="rId3">
            <a:alphaModFix/>
          </a:blip>
          <a:stretch>
            <a:fillRect/>
          </a:stretch>
        </p:blipFill>
        <p:spPr>
          <a:xfrm>
            <a:off x="1380850" y="0"/>
            <a:ext cx="6382327" cy="514350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59" name="Shape 59"/>
        <p:cNvGrpSpPr/>
        <p:nvPr/>
      </p:nvGrpSpPr>
      <p:grpSpPr>
        <a:xfrm>
          <a:off x="0" y="0"/>
          <a:ext cx="0" cy="0"/>
          <a:chOff x="0" y="0"/>
          <a:chExt cx="0" cy="0"/>
        </a:xfrm>
      </p:grpSpPr>
      <p:sp>
        <p:nvSpPr>
          <p:cNvPr id="60" name="Google Shape;60;p14"/>
          <p:cNvSpPr txBox="1"/>
          <p:nvPr>
            <p:ph type="title"/>
          </p:nvPr>
        </p:nvSpPr>
        <p:spPr>
          <a:xfrm>
            <a:off x="311700" y="0"/>
            <a:ext cx="8520600" cy="631800"/>
          </a:xfrm>
          <a:prstGeom prst="rect">
            <a:avLst/>
          </a:prstGeom>
        </p:spPr>
        <p:txBody>
          <a:bodyPr anchorCtr="0" anchor="ctr" bIns="91425" lIns="91425" spcFirstLastPara="1" rIns="91425" wrap="square" tIns="91425">
            <a:noAutofit/>
          </a:bodyPr>
          <a:lstStyle/>
          <a:p>
            <a:pPr indent="0" lvl="0" marL="0" rtl="0" algn="ctr">
              <a:lnSpc>
                <a:spcPct val="193636"/>
              </a:lnSpc>
              <a:spcBef>
                <a:spcPts val="0"/>
              </a:spcBef>
              <a:spcAft>
                <a:spcPts val="0"/>
              </a:spcAft>
              <a:buNone/>
            </a:pPr>
            <a:r>
              <a:t/>
            </a:r>
            <a:endParaRPr b="1" sz="1200">
              <a:solidFill>
                <a:srgbClr val="4477F2"/>
              </a:solidFill>
              <a:latin typeface="Arial Black"/>
              <a:ea typeface="Arial Black"/>
              <a:cs typeface="Arial Black"/>
              <a:sym typeface="Arial Black"/>
            </a:endParaRPr>
          </a:p>
          <a:p>
            <a:pPr indent="0" lvl="0" marL="0" rtl="0" algn="ctr">
              <a:lnSpc>
                <a:spcPct val="193636"/>
              </a:lnSpc>
              <a:spcBef>
                <a:spcPts val="0"/>
              </a:spcBef>
              <a:spcAft>
                <a:spcPts val="0"/>
              </a:spcAft>
              <a:buNone/>
            </a:pPr>
            <a:r>
              <a:t/>
            </a:r>
            <a:endParaRPr b="1" sz="1200">
              <a:solidFill>
                <a:srgbClr val="4477F2"/>
              </a:solidFill>
              <a:latin typeface="Arial Black"/>
              <a:ea typeface="Arial Black"/>
              <a:cs typeface="Arial Black"/>
              <a:sym typeface="Arial Black"/>
            </a:endParaRPr>
          </a:p>
          <a:p>
            <a:pPr indent="0" lvl="0" marL="0" rtl="0" algn="ctr">
              <a:lnSpc>
                <a:spcPct val="193636"/>
              </a:lnSpc>
              <a:spcBef>
                <a:spcPts val="0"/>
              </a:spcBef>
              <a:spcAft>
                <a:spcPts val="0"/>
              </a:spcAft>
              <a:buClr>
                <a:schemeClr val="dk1"/>
              </a:buClr>
              <a:buSzPts val="1100"/>
              <a:buFont typeface="Arial"/>
              <a:buNone/>
            </a:pPr>
            <a:r>
              <a:rPr b="1" lang="en" sz="1800">
                <a:solidFill>
                  <a:srgbClr val="4477F2"/>
                </a:solidFill>
                <a:latin typeface="Arial Black"/>
                <a:ea typeface="Arial Black"/>
                <a:cs typeface="Arial Black"/>
                <a:sym typeface="Arial Black"/>
              </a:rPr>
              <a:t>What is the Teacher Dashboard Classroom Management?</a:t>
            </a:r>
            <a:endParaRPr b="1" sz="1800">
              <a:solidFill>
                <a:srgbClr val="4477F2"/>
              </a:solidFill>
              <a:latin typeface="Arial Black"/>
              <a:ea typeface="Arial Black"/>
              <a:cs typeface="Arial Black"/>
              <a:sym typeface="Arial Black"/>
            </a:endParaRPr>
          </a:p>
          <a:p>
            <a:pPr indent="0" lvl="0" marL="0" rtl="0" algn="l">
              <a:spcBef>
                <a:spcPts val="0"/>
              </a:spcBef>
              <a:spcAft>
                <a:spcPts val="0"/>
              </a:spcAft>
              <a:buNone/>
            </a:pPr>
            <a:r>
              <a:t/>
            </a:r>
            <a:endParaRPr/>
          </a:p>
        </p:txBody>
      </p:sp>
      <p:sp>
        <p:nvSpPr>
          <p:cNvPr id="61" name="Google Shape;61;p14"/>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rPr lang="en">
                <a:solidFill>
                  <a:srgbClr val="696969"/>
                </a:solidFill>
                <a:highlight>
                  <a:srgbClr val="FFFFFF"/>
                </a:highlight>
              </a:rPr>
              <a:t>The Blocksi Teacher Dashboard is a Chromebook Management system for teachers who wants to assist students on chromebooks while in their class, while at the same time monitor their screen, collect analytics and enforce a filtering policy in order to either run assessments with limited internet resources or just block or unblock access to certain materials on the internet for pedagogy and curriculum purposes. The teacher dashboard runs only during the class session for a limited amount of time. When it ends the enforced new filtering policy falls back to the administrator filtering policy</a:t>
            </a:r>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84" name="Shape 184"/>
        <p:cNvGrpSpPr/>
        <p:nvPr/>
      </p:nvGrpSpPr>
      <p:grpSpPr>
        <a:xfrm>
          <a:off x="0" y="0"/>
          <a:ext cx="0" cy="0"/>
          <a:chOff x="0" y="0"/>
          <a:chExt cx="0" cy="0"/>
        </a:xfrm>
      </p:grpSpPr>
      <p:pic>
        <p:nvPicPr>
          <p:cNvPr id="185" name="Google Shape;185;p32"/>
          <p:cNvPicPr preferRelativeResize="0"/>
          <p:nvPr/>
        </p:nvPicPr>
        <p:blipFill>
          <a:blip r:embed="rId3">
            <a:alphaModFix/>
          </a:blip>
          <a:stretch>
            <a:fillRect/>
          </a:stretch>
        </p:blipFill>
        <p:spPr>
          <a:xfrm>
            <a:off x="893650" y="0"/>
            <a:ext cx="7417375" cy="5143500"/>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89" name="Shape 189"/>
        <p:cNvGrpSpPr/>
        <p:nvPr/>
      </p:nvGrpSpPr>
      <p:grpSpPr>
        <a:xfrm>
          <a:off x="0" y="0"/>
          <a:ext cx="0" cy="0"/>
          <a:chOff x="0" y="0"/>
          <a:chExt cx="0" cy="0"/>
        </a:xfrm>
      </p:grpSpPr>
      <p:sp>
        <p:nvSpPr>
          <p:cNvPr id="190" name="Google Shape;190;p33"/>
          <p:cNvSpPr txBox="1"/>
          <p:nvPr>
            <p:ph type="title"/>
          </p:nvPr>
        </p:nvSpPr>
        <p:spPr>
          <a:xfrm>
            <a:off x="311700" y="0"/>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How to block or allow only</a:t>
            </a:r>
            <a:endParaRPr/>
          </a:p>
        </p:txBody>
      </p:sp>
      <p:sp>
        <p:nvSpPr>
          <p:cNvPr id="191" name="Google Shape;191;p33"/>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t/>
            </a:r>
            <a:endParaRPr/>
          </a:p>
        </p:txBody>
      </p:sp>
      <p:pic>
        <p:nvPicPr>
          <p:cNvPr id="192" name="Google Shape;192;p33"/>
          <p:cNvPicPr preferRelativeResize="0"/>
          <p:nvPr/>
        </p:nvPicPr>
        <p:blipFill>
          <a:blip r:embed="rId3">
            <a:alphaModFix/>
          </a:blip>
          <a:stretch>
            <a:fillRect/>
          </a:stretch>
        </p:blipFill>
        <p:spPr>
          <a:xfrm>
            <a:off x="0" y="804300"/>
            <a:ext cx="9143998" cy="4339200"/>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96" name="Shape 196"/>
        <p:cNvGrpSpPr/>
        <p:nvPr/>
      </p:nvGrpSpPr>
      <p:grpSpPr>
        <a:xfrm>
          <a:off x="0" y="0"/>
          <a:ext cx="0" cy="0"/>
          <a:chOff x="0" y="0"/>
          <a:chExt cx="0" cy="0"/>
        </a:xfrm>
      </p:grpSpPr>
      <p:sp>
        <p:nvSpPr>
          <p:cNvPr id="197" name="Google Shape;197;p34"/>
          <p:cNvSpPr txBox="1"/>
          <p:nvPr>
            <p:ph type="title"/>
          </p:nvPr>
        </p:nvSpPr>
        <p:spPr>
          <a:xfrm>
            <a:off x="311700" y="0"/>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98" name="Google Shape;198;p34"/>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t/>
            </a:r>
            <a:endParaRPr/>
          </a:p>
        </p:txBody>
      </p:sp>
      <p:pic>
        <p:nvPicPr>
          <p:cNvPr id="199" name="Google Shape;199;p34"/>
          <p:cNvPicPr preferRelativeResize="0"/>
          <p:nvPr/>
        </p:nvPicPr>
        <p:blipFill>
          <a:blip r:embed="rId3">
            <a:alphaModFix/>
          </a:blip>
          <a:stretch>
            <a:fillRect/>
          </a:stretch>
        </p:blipFill>
        <p:spPr>
          <a:xfrm>
            <a:off x="0" y="4428"/>
            <a:ext cx="9144000" cy="5134643"/>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03" name="Shape 203"/>
        <p:cNvGrpSpPr/>
        <p:nvPr/>
      </p:nvGrpSpPr>
      <p:grpSpPr>
        <a:xfrm>
          <a:off x="0" y="0"/>
          <a:ext cx="0" cy="0"/>
          <a:chOff x="0" y="0"/>
          <a:chExt cx="0" cy="0"/>
        </a:xfrm>
      </p:grpSpPr>
      <p:sp>
        <p:nvSpPr>
          <p:cNvPr id="204" name="Google Shape;204;p35"/>
          <p:cNvSpPr txBox="1"/>
          <p:nvPr>
            <p:ph type="title"/>
          </p:nvPr>
        </p:nvSpPr>
        <p:spPr>
          <a:xfrm>
            <a:off x="311700" y="0"/>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05" name="Google Shape;205;p35"/>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t/>
            </a:r>
            <a:endParaRPr/>
          </a:p>
        </p:txBody>
      </p:sp>
      <p:pic>
        <p:nvPicPr>
          <p:cNvPr id="206" name="Google Shape;206;p35"/>
          <p:cNvPicPr preferRelativeResize="0"/>
          <p:nvPr/>
        </p:nvPicPr>
        <p:blipFill>
          <a:blip r:embed="rId3">
            <a:alphaModFix/>
          </a:blip>
          <a:stretch>
            <a:fillRect/>
          </a:stretch>
        </p:blipFill>
        <p:spPr>
          <a:xfrm>
            <a:off x="402592" y="0"/>
            <a:ext cx="8338815" cy="5143499"/>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10" name="Shape 210"/>
        <p:cNvGrpSpPr/>
        <p:nvPr/>
      </p:nvGrpSpPr>
      <p:grpSpPr>
        <a:xfrm>
          <a:off x="0" y="0"/>
          <a:ext cx="0" cy="0"/>
          <a:chOff x="0" y="0"/>
          <a:chExt cx="0" cy="0"/>
        </a:xfrm>
      </p:grpSpPr>
      <p:sp>
        <p:nvSpPr>
          <p:cNvPr id="211" name="Google Shape;211;p36"/>
          <p:cNvSpPr txBox="1"/>
          <p:nvPr>
            <p:ph type="title"/>
          </p:nvPr>
        </p:nvSpPr>
        <p:spPr>
          <a:xfrm>
            <a:off x="311700" y="0"/>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12" name="Google Shape;212;p36"/>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t/>
            </a:r>
            <a:endParaRPr/>
          </a:p>
        </p:txBody>
      </p:sp>
      <p:pic>
        <p:nvPicPr>
          <p:cNvPr id="213" name="Google Shape;213;p36"/>
          <p:cNvPicPr preferRelativeResize="0"/>
          <p:nvPr/>
        </p:nvPicPr>
        <p:blipFill>
          <a:blip r:embed="rId3">
            <a:alphaModFix/>
          </a:blip>
          <a:stretch>
            <a:fillRect/>
          </a:stretch>
        </p:blipFill>
        <p:spPr>
          <a:xfrm>
            <a:off x="1424677" y="571500"/>
            <a:ext cx="7407625" cy="4572000"/>
          </a:xfrm>
          <a:prstGeom prst="rect">
            <a:avLst/>
          </a:prstGeom>
          <a:noFill/>
          <a:ln>
            <a:noFill/>
          </a:ln>
        </p:spPr>
      </p:pic>
      <p:sp>
        <p:nvSpPr>
          <p:cNvPr id="214" name="Google Shape;214;p36"/>
          <p:cNvSpPr txBox="1"/>
          <p:nvPr/>
        </p:nvSpPr>
        <p:spPr>
          <a:xfrm>
            <a:off x="4676800" y="2889500"/>
            <a:ext cx="3584700" cy="667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t>You can also block from here and add the</a:t>
            </a:r>
            <a:endParaRPr/>
          </a:p>
          <a:p>
            <a:pPr indent="0" lvl="0" marL="0" rtl="0" algn="l">
              <a:spcBef>
                <a:spcPts val="0"/>
              </a:spcBef>
              <a:spcAft>
                <a:spcPts val="0"/>
              </a:spcAft>
              <a:buNone/>
            </a:pPr>
            <a:r>
              <a:rPr lang="en"/>
              <a:t>Website to the block list on the same box</a:t>
            </a:r>
            <a:endParaRPr/>
          </a:p>
        </p:txBody>
      </p:sp>
      <p:cxnSp>
        <p:nvCxnSpPr>
          <p:cNvPr id="215" name="Google Shape;215;p36"/>
          <p:cNvCxnSpPr/>
          <p:nvPr/>
        </p:nvCxnSpPr>
        <p:spPr>
          <a:xfrm flipH="1">
            <a:off x="3803150" y="3578975"/>
            <a:ext cx="1965900" cy="397200"/>
          </a:xfrm>
          <a:prstGeom prst="straightConnector1">
            <a:avLst/>
          </a:prstGeom>
          <a:noFill/>
          <a:ln cap="flat" cmpd="sng" w="28575">
            <a:solidFill>
              <a:srgbClr val="FF0000"/>
            </a:solidFill>
            <a:prstDash val="solid"/>
            <a:round/>
            <a:headEnd len="med" w="med" type="none"/>
            <a:tailEnd len="med" w="med" type="triangle"/>
          </a:ln>
        </p:spPr>
      </p:cxn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19" name="Shape 219"/>
        <p:cNvGrpSpPr/>
        <p:nvPr/>
      </p:nvGrpSpPr>
      <p:grpSpPr>
        <a:xfrm>
          <a:off x="0" y="0"/>
          <a:ext cx="0" cy="0"/>
          <a:chOff x="0" y="0"/>
          <a:chExt cx="0" cy="0"/>
        </a:xfrm>
      </p:grpSpPr>
      <p:sp>
        <p:nvSpPr>
          <p:cNvPr id="220" name="Google Shape;220;p37"/>
          <p:cNvSpPr txBox="1"/>
          <p:nvPr>
            <p:ph type="title"/>
          </p:nvPr>
        </p:nvSpPr>
        <p:spPr>
          <a:xfrm>
            <a:off x="311700" y="0"/>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21" name="Google Shape;221;p37"/>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t/>
            </a:r>
            <a:endParaRPr/>
          </a:p>
        </p:txBody>
      </p:sp>
      <p:pic>
        <p:nvPicPr>
          <p:cNvPr id="222" name="Google Shape;222;p37"/>
          <p:cNvPicPr preferRelativeResize="0"/>
          <p:nvPr/>
        </p:nvPicPr>
        <p:blipFill>
          <a:blip r:embed="rId3">
            <a:alphaModFix/>
          </a:blip>
          <a:stretch>
            <a:fillRect/>
          </a:stretch>
        </p:blipFill>
        <p:spPr>
          <a:xfrm>
            <a:off x="719138" y="485775"/>
            <a:ext cx="7705725" cy="4171950"/>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26" name="Shape 226"/>
        <p:cNvGrpSpPr/>
        <p:nvPr/>
      </p:nvGrpSpPr>
      <p:grpSpPr>
        <a:xfrm>
          <a:off x="0" y="0"/>
          <a:ext cx="0" cy="0"/>
          <a:chOff x="0" y="0"/>
          <a:chExt cx="0" cy="0"/>
        </a:xfrm>
      </p:grpSpPr>
      <p:sp>
        <p:nvSpPr>
          <p:cNvPr id="227" name="Google Shape;227;p38"/>
          <p:cNvSpPr txBox="1"/>
          <p:nvPr>
            <p:ph type="title"/>
          </p:nvPr>
        </p:nvSpPr>
        <p:spPr>
          <a:xfrm>
            <a:off x="311700" y="0"/>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pic>
        <p:nvPicPr>
          <p:cNvPr id="228" name="Google Shape;228;p38"/>
          <p:cNvPicPr preferRelativeResize="0"/>
          <p:nvPr/>
        </p:nvPicPr>
        <p:blipFill>
          <a:blip r:embed="rId3">
            <a:alphaModFix/>
          </a:blip>
          <a:stretch>
            <a:fillRect/>
          </a:stretch>
        </p:blipFill>
        <p:spPr>
          <a:xfrm>
            <a:off x="47850" y="51338"/>
            <a:ext cx="8591550" cy="1247775"/>
          </a:xfrm>
          <a:prstGeom prst="rect">
            <a:avLst/>
          </a:prstGeom>
          <a:noFill/>
          <a:ln>
            <a:noFill/>
          </a:ln>
        </p:spPr>
      </p:pic>
      <p:pic>
        <p:nvPicPr>
          <p:cNvPr id="229" name="Google Shape;229;p38"/>
          <p:cNvPicPr preferRelativeResize="0"/>
          <p:nvPr/>
        </p:nvPicPr>
        <p:blipFill>
          <a:blip r:embed="rId4">
            <a:alphaModFix/>
          </a:blip>
          <a:stretch>
            <a:fillRect/>
          </a:stretch>
        </p:blipFill>
        <p:spPr>
          <a:xfrm>
            <a:off x="47850" y="1542250"/>
            <a:ext cx="3685650" cy="3026625"/>
          </a:xfrm>
          <a:prstGeom prst="rect">
            <a:avLst/>
          </a:prstGeom>
          <a:noFill/>
          <a:ln>
            <a:noFill/>
          </a:ln>
        </p:spPr>
      </p:pic>
      <p:pic>
        <p:nvPicPr>
          <p:cNvPr id="230" name="Google Shape;230;p38"/>
          <p:cNvPicPr preferRelativeResize="0"/>
          <p:nvPr/>
        </p:nvPicPr>
        <p:blipFill rotWithShape="1">
          <a:blip r:embed="rId5">
            <a:alphaModFix/>
          </a:blip>
          <a:srcRect b="0" l="0" r="19594" t="0"/>
          <a:stretch/>
        </p:blipFill>
        <p:spPr>
          <a:xfrm>
            <a:off x="3803225" y="1608163"/>
            <a:ext cx="4517751" cy="2505026"/>
          </a:xfrm>
          <a:prstGeom prst="rect">
            <a:avLst/>
          </a:prstGeom>
          <a:noFill/>
          <a:ln>
            <a:noFill/>
          </a:ln>
        </p:spPr>
      </p:pic>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34" name="Shape 234"/>
        <p:cNvGrpSpPr/>
        <p:nvPr/>
      </p:nvGrpSpPr>
      <p:grpSpPr>
        <a:xfrm>
          <a:off x="0" y="0"/>
          <a:ext cx="0" cy="0"/>
          <a:chOff x="0" y="0"/>
          <a:chExt cx="0" cy="0"/>
        </a:xfrm>
      </p:grpSpPr>
      <p:sp>
        <p:nvSpPr>
          <p:cNvPr id="235" name="Google Shape;235;p39"/>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36" name="Google Shape;236;p39"/>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t/>
            </a:r>
            <a:endParaRPr/>
          </a:p>
        </p:txBody>
      </p:sp>
      <p:pic>
        <p:nvPicPr>
          <p:cNvPr id="237" name="Google Shape;237;p39"/>
          <p:cNvPicPr preferRelativeResize="0"/>
          <p:nvPr/>
        </p:nvPicPr>
        <p:blipFill>
          <a:blip r:embed="rId3">
            <a:alphaModFix/>
          </a:blip>
          <a:stretch>
            <a:fillRect/>
          </a:stretch>
        </p:blipFill>
        <p:spPr>
          <a:xfrm>
            <a:off x="0" y="416992"/>
            <a:ext cx="9144000" cy="4309516"/>
          </a:xfrm>
          <a:prstGeom prst="rect">
            <a:avLst/>
          </a:prstGeom>
          <a:noFill/>
          <a:ln>
            <a:noFill/>
          </a:ln>
        </p:spPr>
      </p:pic>
      <p:pic>
        <p:nvPicPr>
          <p:cNvPr id="238" name="Google Shape;238;p39"/>
          <p:cNvPicPr preferRelativeResize="0"/>
          <p:nvPr/>
        </p:nvPicPr>
        <p:blipFill>
          <a:blip r:embed="rId4">
            <a:alphaModFix/>
          </a:blip>
          <a:stretch>
            <a:fillRect/>
          </a:stretch>
        </p:blipFill>
        <p:spPr>
          <a:xfrm>
            <a:off x="0" y="345996"/>
            <a:ext cx="9144001" cy="4451508"/>
          </a:xfrm>
          <a:prstGeom prst="rect">
            <a:avLst/>
          </a:prstGeom>
          <a:noFill/>
          <a:ln>
            <a:noFill/>
          </a:ln>
        </p:spPr>
      </p:pic>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42" name="Shape 242"/>
        <p:cNvGrpSpPr/>
        <p:nvPr/>
      </p:nvGrpSpPr>
      <p:grpSpPr>
        <a:xfrm>
          <a:off x="0" y="0"/>
          <a:ext cx="0" cy="0"/>
          <a:chOff x="0" y="0"/>
          <a:chExt cx="0" cy="0"/>
        </a:xfrm>
      </p:grpSpPr>
      <p:sp>
        <p:nvSpPr>
          <p:cNvPr id="243" name="Google Shape;243;p40"/>
          <p:cNvSpPr txBox="1"/>
          <p:nvPr>
            <p:ph type="title"/>
          </p:nvPr>
        </p:nvSpPr>
        <p:spPr>
          <a:xfrm>
            <a:off x="311700" y="0"/>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44" name="Google Shape;244;p40"/>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t/>
            </a:r>
            <a:endParaRPr/>
          </a:p>
        </p:txBody>
      </p:sp>
      <p:pic>
        <p:nvPicPr>
          <p:cNvPr id="245" name="Google Shape;245;p40"/>
          <p:cNvPicPr preferRelativeResize="0"/>
          <p:nvPr/>
        </p:nvPicPr>
        <p:blipFill>
          <a:blip r:embed="rId3">
            <a:alphaModFix/>
          </a:blip>
          <a:stretch>
            <a:fillRect/>
          </a:stretch>
        </p:blipFill>
        <p:spPr>
          <a:xfrm>
            <a:off x="16012" y="0"/>
            <a:ext cx="9111977" cy="5143500"/>
          </a:xfrm>
          <a:prstGeom prst="rect">
            <a:avLst/>
          </a:prstGeom>
          <a:noFill/>
          <a:ln>
            <a:noFill/>
          </a:ln>
        </p:spPr>
      </p:pic>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49" name="Shape 249"/>
        <p:cNvGrpSpPr/>
        <p:nvPr/>
      </p:nvGrpSpPr>
      <p:grpSpPr>
        <a:xfrm>
          <a:off x="0" y="0"/>
          <a:ext cx="0" cy="0"/>
          <a:chOff x="0" y="0"/>
          <a:chExt cx="0" cy="0"/>
        </a:xfrm>
      </p:grpSpPr>
      <p:sp>
        <p:nvSpPr>
          <p:cNvPr id="250" name="Google Shape;250;p41"/>
          <p:cNvSpPr txBox="1"/>
          <p:nvPr>
            <p:ph type="title"/>
          </p:nvPr>
        </p:nvSpPr>
        <p:spPr>
          <a:xfrm>
            <a:off x="311700" y="0"/>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51" name="Google Shape;251;p41"/>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t/>
            </a:r>
            <a:endParaRPr/>
          </a:p>
        </p:txBody>
      </p:sp>
      <p:pic>
        <p:nvPicPr>
          <p:cNvPr id="252" name="Google Shape;252;p41"/>
          <p:cNvPicPr preferRelativeResize="0"/>
          <p:nvPr/>
        </p:nvPicPr>
        <p:blipFill>
          <a:blip r:embed="rId3">
            <a:alphaModFix/>
          </a:blip>
          <a:stretch>
            <a:fillRect/>
          </a:stretch>
        </p:blipFill>
        <p:spPr>
          <a:xfrm>
            <a:off x="769278" y="0"/>
            <a:ext cx="7605444" cy="5143499"/>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65" name="Shape 65"/>
        <p:cNvGrpSpPr/>
        <p:nvPr/>
      </p:nvGrpSpPr>
      <p:grpSpPr>
        <a:xfrm>
          <a:off x="0" y="0"/>
          <a:ext cx="0" cy="0"/>
          <a:chOff x="0" y="0"/>
          <a:chExt cx="0" cy="0"/>
        </a:xfrm>
      </p:grpSpPr>
      <p:sp>
        <p:nvSpPr>
          <p:cNvPr id="66" name="Google Shape;66;p15"/>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67" name="Google Shape;67;p15"/>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t/>
            </a:r>
            <a:endParaRPr/>
          </a:p>
        </p:txBody>
      </p:sp>
      <p:pic>
        <p:nvPicPr>
          <p:cNvPr descr="Student Chromebook management with Blocksi" id="68" name="Google Shape;68;p15" title="blocksi teacher setup">
            <a:hlinkClick r:id="rId3"/>
          </p:cNvPr>
          <p:cNvPicPr preferRelativeResize="0"/>
          <p:nvPr/>
        </p:nvPicPr>
        <p:blipFill>
          <a:blip r:embed="rId4">
            <a:alphaModFix/>
          </a:blip>
          <a:stretch>
            <a:fillRect/>
          </a:stretch>
        </p:blipFill>
        <p:spPr>
          <a:xfrm>
            <a:off x="-28225" y="0"/>
            <a:ext cx="9221626" cy="5185850"/>
          </a:xfrm>
          <a:prstGeom prst="rect">
            <a:avLst/>
          </a:prstGeom>
          <a:noFill/>
          <a:ln>
            <a:noFill/>
          </a:ln>
        </p:spPr>
      </p:pic>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56" name="Shape 256"/>
        <p:cNvGrpSpPr/>
        <p:nvPr/>
      </p:nvGrpSpPr>
      <p:grpSpPr>
        <a:xfrm>
          <a:off x="0" y="0"/>
          <a:ext cx="0" cy="0"/>
          <a:chOff x="0" y="0"/>
          <a:chExt cx="0" cy="0"/>
        </a:xfrm>
      </p:grpSpPr>
      <p:sp>
        <p:nvSpPr>
          <p:cNvPr id="257" name="Google Shape;257;p42"/>
          <p:cNvSpPr txBox="1"/>
          <p:nvPr>
            <p:ph type="title"/>
          </p:nvPr>
        </p:nvSpPr>
        <p:spPr>
          <a:xfrm>
            <a:off x="311700" y="0"/>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58" name="Google Shape;258;p42"/>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t/>
            </a:r>
            <a:endParaRPr/>
          </a:p>
        </p:txBody>
      </p:sp>
      <p:pic>
        <p:nvPicPr>
          <p:cNvPr id="259" name="Google Shape;259;p42"/>
          <p:cNvPicPr preferRelativeResize="0"/>
          <p:nvPr/>
        </p:nvPicPr>
        <p:blipFill>
          <a:blip r:embed="rId3">
            <a:alphaModFix/>
          </a:blip>
          <a:stretch>
            <a:fillRect/>
          </a:stretch>
        </p:blipFill>
        <p:spPr>
          <a:xfrm>
            <a:off x="0" y="146569"/>
            <a:ext cx="9144000" cy="4850362"/>
          </a:xfrm>
          <a:prstGeom prst="rect">
            <a:avLst/>
          </a:prstGeom>
          <a:noFill/>
          <a:ln>
            <a:noFill/>
          </a:ln>
        </p:spPr>
      </p:pic>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63" name="Shape 263"/>
        <p:cNvGrpSpPr/>
        <p:nvPr/>
      </p:nvGrpSpPr>
      <p:grpSpPr>
        <a:xfrm>
          <a:off x="0" y="0"/>
          <a:ext cx="0" cy="0"/>
          <a:chOff x="0" y="0"/>
          <a:chExt cx="0" cy="0"/>
        </a:xfrm>
      </p:grpSpPr>
      <p:sp>
        <p:nvSpPr>
          <p:cNvPr id="264" name="Google Shape;264;p43"/>
          <p:cNvSpPr txBox="1"/>
          <p:nvPr>
            <p:ph type="title"/>
          </p:nvPr>
        </p:nvSpPr>
        <p:spPr>
          <a:xfrm>
            <a:off x="311700" y="0"/>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65" name="Google Shape;265;p43"/>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t/>
            </a:r>
            <a:endParaRPr/>
          </a:p>
        </p:txBody>
      </p:sp>
      <p:pic>
        <p:nvPicPr>
          <p:cNvPr id="266" name="Google Shape;266;p43"/>
          <p:cNvPicPr preferRelativeResize="0"/>
          <p:nvPr/>
        </p:nvPicPr>
        <p:blipFill>
          <a:blip r:embed="rId3">
            <a:alphaModFix/>
          </a:blip>
          <a:stretch>
            <a:fillRect/>
          </a:stretch>
        </p:blipFill>
        <p:spPr>
          <a:xfrm>
            <a:off x="0" y="349458"/>
            <a:ext cx="9144001" cy="4444584"/>
          </a:xfrm>
          <a:prstGeom prst="rect">
            <a:avLst/>
          </a:prstGeom>
          <a:noFill/>
          <a:ln>
            <a:noFill/>
          </a:ln>
        </p:spPr>
      </p:pic>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70" name="Shape 270"/>
        <p:cNvGrpSpPr/>
        <p:nvPr/>
      </p:nvGrpSpPr>
      <p:grpSpPr>
        <a:xfrm>
          <a:off x="0" y="0"/>
          <a:ext cx="0" cy="0"/>
          <a:chOff x="0" y="0"/>
          <a:chExt cx="0" cy="0"/>
        </a:xfrm>
      </p:grpSpPr>
      <p:sp>
        <p:nvSpPr>
          <p:cNvPr id="271" name="Google Shape;271;p44"/>
          <p:cNvSpPr txBox="1"/>
          <p:nvPr>
            <p:ph type="title"/>
          </p:nvPr>
        </p:nvSpPr>
        <p:spPr>
          <a:xfrm>
            <a:off x="311700" y="0"/>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72" name="Google Shape;272;p44"/>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t/>
            </a:r>
            <a:endParaRPr/>
          </a:p>
        </p:txBody>
      </p:sp>
      <p:pic>
        <p:nvPicPr>
          <p:cNvPr id="273" name="Google Shape;273;p44"/>
          <p:cNvPicPr preferRelativeResize="0"/>
          <p:nvPr/>
        </p:nvPicPr>
        <p:blipFill>
          <a:blip r:embed="rId3">
            <a:alphaModFix/>
          </a:blip>
          <a:stretch>
            <a:fillRect/>
          </a:stretch>
        </p:blipFill>
        <p:spPr>
          <a:xfrm>
            <a:off x="1262270" y="0"/>
            <a:ext cx="6619460" cy="5143499"/>
          </a:xfrm>
          <a:prstGeom prst="rect">
            <a:avLst/>
          </a:prstGeom>
          <a:noFill/>
          <a:ln>
            <a:noFill/>
          </a:ln>
        </p:spPr>
      </p:pic>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77" name="Shape 277"/>
        <p:cNvGrpSpPr/>
        <p:nvPr/>
      </p:nvGrpSpPr>
      <p:grpSpPr>
        <a:xfrm>
          <a:off x="0" y="0"/>
          <a:ext cx="0" cy="0"/>
          <a:chOff x="0" y="0"/>
          <a:chExt cx="0" cy="0"/>
        </a:xfrm>
      </p:grpSpPr>
      <p:sp>
        <p:nvSpPr>
          <p:cNvPr id="278" name="Google Shape;278;p45"/>
          <p:cNvSpPr txBox="1"/>
          <p:nvPr>
            <p:ph type="title"/>
          </p:nvPr>
        </p:nvSpPr>
        <p:spPr>
          <a:xfrm>
            <a:off x="311700" y="0"/>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79" name="Google Shape;279;p45"/>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t/>
            </a:r>
            <a:endParaRPr/>
          </a:p>
        </p:txBody>
      </p:sp>
      <p:pic>
        <p:nvPicPr>
          <p:cNvPr id="280" name="Google Shape;280;p45"/>
          <p:cNvPicPr preferRelativeResize="0"/>
          <p:nvPr/>
        </p:nvPicPr>
        <p:blipFill>
          <a:blip r:embed="rId3">
            <a:alphaModFix/>
          </a:blip>
          <a:stretch>
            <a:fillRect/>
          </a:stretch>
        </p:blipFill>
        <p:spPr>
          <a:xfrm>
            <a:off x="0" y="437362"/>
            <a:ext cx="9144001" cy="4268776"/>
          </a:xfrm>
          <a:prstGeom prst="rect">
            <a:avLst/>
          </a:prstGeom>
          <a:noFill/>
          <a:ln>
            <a:noFill/>
          </a:ln>
        </p:spPr>
      </p:pic>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84" name="Shape 284"/>
        <p:cNvGrpSpPr/>
        <p:nvPr/>
      </p:nvGrpSpPr>
      <p:grpSpPr>
        <a:xfrm>
          <a:off x="0" y="0"/>
          <a:ext cx="0" cy="0"/>
          <a:chOff x="0" y="0"/>
          <a:chExt cx="0" cy="0"/>
        </a:xfrm>
      </p:grpSpPr>
      <p:sp>
        <p:nvSpPr>
          <p:cNvPr id="285" name="Google Shape;285;p46"/>
          <p:cNvSpPr txBox="1"/>
          <p:nvPr>
            <p:ph type="title"/>
          </p:nvPr>
        </p:nvSpPr>
        <p:spPr>
          <a:xfrm>
            <a:off x="311700" y="0"/>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86" name="Google Shape;286;p46"/>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t/>
            </a:r>
            <a:endParaRPr/>
          </a:p>
        </p:txBody>
      </p:sp>
      <p:pic>
        <p:nvPicPr>
          <p:cNvPr id="287" name="Google Shape;287;p46"/>
          <p:cNvPicPr preferRelativeResize="0"/>
          <p:nvPr/>
        </p:nvPicPr>
        <p:blipFill>
          <a:blip r:embed="rId3">
            <a:alphaModFix/>
          </a:blip>
          <a:stretch>
            <a:fillRect/>
          </a:stretch>
        </p:blipFill>
        <p:spPr>
          <a:xfrm>
            <a:off x="0" y="28274"/>
            <a:ext cx="9144002" cy="5086953"/>
          </a:xfrm>
          <a:prstGeom prst="rect">
            <a:avLst/>
          </a:prstGeom>
          <a:noFill/>
          <a:ln>
            <a:noFill/>
          </a:ln>
        </p:spPr>
      </p:pic>
    </p:spTree>
  </p:cSld>
  <p:clrMapOvr>
    <a:masterClrMapping/>
  </p:clrMapOvr>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91" name="Shape 291"/>
        <p:cNvGrpSpPr/>
        <p:nvPr/>
      </p:nvGrpSpPr>
      <p:grpSpPr>
        <a:xfrm>
          <a:off x="0" y="0"/>
          <a:ext cx="0" cy="0"/>
          <a:chOff x="0" y="0"/>
          <a:chExt cx="0" cy="0"/>
        </a:xfrm>
      </p:grpSpPr>
      <p:sp>
        <p:nvSpPr>
          <p:cNvPr id="292" name="Google Shape;292;p47"/>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93" name="Google Shape;293;p47"/>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t/>
            </a:r>
            <a:endParaRPr/>
          </a:p>
        </p:txBody>
      </p:sp>
      <p:pic>
        <p:nvPicPr>
          <p:cNvPr id="294" name="Google Shape;294;p47"/>
          <p:cNvPicPr preferRelativeResize="0"/>
          <p:nvPr/>
        </p:nvPicPr>
        <p:blipFill>
          <a:blip r:embed="rId3">
            <a:alphaModFix/>
          </a:blip>
          <a:stretch>
            <a:fillRect/>
          </a:stretch>
        </p:blipFill>
        <p:spPr>
          <a:xfrm>
            <a:off x="0" y="416992"/>
            <a:ext cx="9144000" cy="4309516"/>
          </a:xfrm>
          <a:prstGeom prst="rect">
            <a:avLst/>
          </a:prstGeom>
          <a:noFill/>
          <a:ln>
            <a:noFill/>
          </a:ln>
        </p:spPr>
      </p:pic>
    </p:spTree>
  </p:cSld>
  <p:clrMapOvr>
    <a:masterClrMapping/>
  </p:clrMapOvr>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98" name="Shape 298"/>
        <p:cNvGrpSpPr/>
        <p:nvPr/>
      </p:nvGrpSpPr>
      <p:grpSpPr>
        <a:xfrm>
          <a:off x="0" y="0"/>
          <a:ext cx="0" cy="0"/>
          <a:chOff x="0" y="0"/>
          <a:chExt cx="0" cy="0"/>
        </a:xfrm>
      </p:grpSpPr>
      <p:sp>
        <p:nvSpPr>
          <p:cNvPr id="299" name="Google Shape;299;p48"/>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00" name="Google Shape;300;p48"/>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u="sng">
                <a:solidFill>
                  <a:schemeClr val="hlink"/>
                </a:solidFill>
                <a:hlinkClick r:id="rId3"/>
              </a:rPr>
              <a:t>example of district </a:t>
            </a:r>
            <a:r>
              <a:rPr lang="en" u="sng">
                <a:solidFill>
                  <a:schemeClr val="hlink"/>
                </a:solidFill>
                <a:hlinkClick r:id="rId4"/>
              </a:rPr>
              <a:t>usage</a:t>
            </a:r>
            <a:endParaRPr/>
          </a:p>
          <a:p>
            <a:pPr indent="0" lvl="0" marL="0" rtl="0" algn="l">
              <a:spcBef>
                <a:spcPts val="1600"/>
              </a:spcBef>
              <a:spcAft>
                <a:spcPts val="1600"/>
              </a:spcAft>
              <a:buNone/>
            </a:pPr>
            <a:r>
              <a:rPr lang="en" u="sng">
                <a:solidFill>
                  <a:schemeClr val="hlink"/>
                </a:solidFill>
                <a:hlinkClick r:id="rId5"/>
              </a:rPr>
              <a:t>student on Create.Kahoot.it</a:t>
            </a:r>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72" name="Shape 72"/>
        <p:cNvGrpSpPr/>
        <p:nvPr/>
      </p:nvGrpSpPr>
      <p:grpSpPr>
        <a:xfrm>
          <a:off x="0" y="0"/>
          <a:ext cx="0" cy="0"/>
          <a:chOff x="0" y="0"/>
          <a:chExt cx="0" cy="0"/>
        </a:xfrm>
      </p:grpSpPr>
      <p:pic>
        <p:nvPicPr>
          <p:cNvPr id="73" name="Google Shape;73;p16" title="Blocksi Manage Student Screens">
            <a:hlinkClick r:id="rId3"/>
          </p:cNvPr>
          <p:cNvPicPr preferRelativeResize="0"/>
          <p:nvPr/>
        </p:nvPicPr>
        <p:blipFill>
          <a:blip r:embed="rId4">
            <a:alphaModFix/>
          </a:blip>
          <a:stretch>
            <a:fillRect/>
          </a:stretch>
        </p:blipFill>
        <p:spPr>
          <a:xfrm>
            <a:off x="0" y="0"/>
            <a:ext cx="9144000" cy="5143500"/>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77" name="Shape 77"/>
        <p:cNvGrpSpPr/>
        <p:nvPr/>
      </p:nvGrpSpPr>
      <p:grpSpPr>
        <a:xfrm>
          <a:off x="0" y="0"/>
          <a:ext cx="0" cy="0"/>
          <a:chOff x="0" y="0"/>
          <a:chExt cx="0" cy="0"/>
        </a:xfrm>
      </p:grpSpPr>
      <p:sp>
        <p:nvSpPr>
          <p:cNvPr id="78" name="Google Shape;78;p17"/>
          <p:cNvSpPr txBox="1"/>
          <p:nvPr>
            <p:ph type="title"/>
          </p:nvPr>
        </p:nvSpPr>
        <p:spPr>
          <a:xfrm>
            <a:off x="311700" y="0"/>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How to find Blocksi  </a:t>
            </a:r>
            <a:r>
              <a:rPr lang="en" sz="1100" u="sng">
                <a:solidFill>
                  <a:schemeClr val="hlink"/>
                </a:solidFill>
                <a:hlinkClick r:id="rId3"/>
              </a:rPr>
              <a:t>https://teacher.blocksi.net/#dashboard</a:t>
            </a:r>
            <a:endParaRPr/>
          </a:p>
        </p:txBody>
      </p:sp>
      <p:sp>
        <p:nvSpPr>
          <p:cNvPr id="79" name="Google Shape;79;p17"/>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t/>
            </a:r>
            <a:endParaRPr/>
          </a:p>
        </p:txBody>
      </p:sp>
      <p:pic>
        <p:nvPicPr>
          <p:cNvPr id="80" name="Google Shape;80;p17"/>
          <p:cNvPicPr preferRelativeResize="0"/>
          <p:nvPr/>
        </p:nvPicPr>
        <p:blipFill>
          <a:blip r:embed="rId4">
            <a:alphaModFix/>
          </a:blip>
          <a:stretch>
            <a:fillRect/>
          </a:stretch>
        </p:blipFill>
        <p:spPr>
          <a:xfrm>
            <a:off x="0" y="608175"/>
            <a:ext cx="9144000" cy="4535325"/>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84" name="Shape 84"/>
        <p:cNvGrpSpPr/>
        <p:nvPr/>
      </p:nvGrpSpPr>
      <p:grpSpPr>
        <a:xfrm>
          <a:off x="0" y="0"/>
          <a:ext cx="0" cy="0"/>
          <a:chOff x="0" y="0"/>
          <a:chExt cx="0" cy="0"/>
        </a:xfrm>
      </p:grpSpPr>
      <p:sp>
        <p:nvSpPr>
          <p:cNvPr id="85" name="Google Shape;85;p18"/>
          <p:cNvSpPr txBox="1"/>
          <p:nvPr>
            <p:ph type="title"/>
          </p:nvPr>
        </p:nvSpPr>
        <p:spPr>
          <a:xfrm>
            <a:off x="311700" y="0"/>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86" name="Google Shape;86;p18"/>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t/>
            </a:r>
            <a:endParaRPr/>
          </a:p>
        </p:txBody>
      </p:sp>
      <p:pic>
        <p:nvPicPr>
          <p:cNvPr id="87" name="Google Shape;87;p18"/>
          <p:cNvPicPr preferRelativeResize="0"/>
          <p:nvPr/>
        </p:nvPicPr>
        <p:blipFill>
          <a:blip r:embed="rId3">
            <a:alphaModFix/>
          </a:blip>
          <a:stretch>
            <a:fillRect/>
          </a:stretch>
        </p:blipFill>
        <p:spPr>
          <a:xfrm>
            <a:off x="0" y="0"/>
            <a:ext cx="9144000" cy="5143500"/>
          </a:xfrm>
          <a:prstGeom prst="rect">
            <a:avLst/>
          </a:prstGeom>
          <a:noFill/>
          <a:ln>
            <a:noFill/>
          </a:ln>
        </p:spPr>
      </p:pic>
      <p:sp>
        <p:nvSpPr>
          <p:cNvPr id="88" name="Google Shape;88;p18"/>
          <p:cNvSpPr/>
          <p:nvPr/>
        </p:nvSpPr>
        <p:spPr>
          <a:xfrm>
            <a:off x="4377016" y="1606231"/>
            <a:ext cx="1606800" cy="1213425"/>
          </a:xfrm>
          <a:custGeom>
            <a:rect b="b" l="l" r="r" t="t"/>
            <a:pathLst>
              <a:path extrusionOk="0" h="48537" w="64272">
                <a:moveTo>
                  <a:pt x="16548" y="380"/>
                </a:moveTo>
                <a:cubicBezTo>
                  <a:pt x="31567" y="380"/>
                  <a:pt x="50669" y="-2472"/>
                  <a:pt x="60857" y="8564"/>
                </a:cubicBezTo>
                <a:cubicBezTo>
                  <a:pt x="69035" y="17423"/>
                  <a:pt x="60920" y="36886"/>
                  <a:pt x="50697" y="43278"/>
                </a:cubicBezTo>
                <a:cubicBezTo>
                  <a:pt x="37149" y="51749"/>
                  <a:pt x="10984" y="50223"/>
                  <a:pt x="3283" y="36222"/>
                </a:cubicBezTo>
                <a:cubicBezTo>
                  <a:pt x="-799" y="28802"/>
                  <a:pt x="-1065" y="18398"/>
                  <a:pt x="2719" y="10822"/>
                </a:cubicBezTo>
                <a:cubicBezTo>
                  <a:pt x="5182" y="5890"/>
                  <a:pt x="11054" y="3413"/>
                  <a:pt x="15983" y="944"/>
                </a:cubicBezTo>
              </a:path>
            </a:pathLst>
          </a:custGeom>
          <a:noFill/>
          <a:ln cap="flat" cmpd="sng" w="28575">
            <a:solidFill>
              <a:srgbClr val="FF0000"/>
            </a:solidFill>
            <a:prstDash val="solid"/>
            <a:round/>
            <a:headEnd len="med" w="med" type="none"/>
            <a:tailEnd len="med" w="med" type="none"/>
          </a:ln>
        </p:spPr>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92" name="Shape 92"/>
        <p:cNvGrpSpPr/>
        <p:nvPr/>
      </p:nvGrpSpPr>
      <p:grpSpPr>
        <a:xfrm>
          <a:off x="0" y="0"/>
          <a:ext cx="0" cy="0"/>
          <a:chOff x="0" y="0"/>
          <a:chExt cx="0" cy="0"/>
        </a:xfrm>
      </p:grpSpPr>
      <p:sp>
        <p:nvSpPr>
          <p:cNvPr id="93" name="Google Shape;93;p19"/>
          <p:cNvSpPr txBox="1"/>
          <p:nvPr>
            <p:ph type="title"/>
          </p:nvPr>
        </p:nvSpPr>
        <p:spPr>
          <a:xfrm>
            <a:off x="0" y="0"/>
            <a:ext cx="91440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How to create your classes on Blocksi - G-Classroom</a:t>
            </a:r>
            <a:endParaRPr/>
          </a:p>
        </p:txBody>
      </p:sp>
      <p:sp>
        <p:nvSpPr>
          <p:cNvPr id="94" name="Google Shape;94;p19"/>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t/>
            </a:r>
            <a:endParaRPr/>
          </a:p>
        </p:txBody>
      </p:sp>
      <p:pic>
        <p:nvPicPr>
          <p:cNvPr id="95" name="Google Shape;95;p19"/>
          <p:cNvPicPr preferRelativeResize="0"/>
          <p:nvPr/>
        </p:nvPicPr>
        <p:blipFill>
          <a:blip r:embed="rId3">
            <a:alphaModFix/>
          </a:blip>
          <a:stretch>
            <a:fillRect/>
          </a:stretch>
        </p:blipFill>
        <p:spPr>
          <a:xfrm>
            <a:off x="0" y="670275"/>
            <a:ext cx="9144000" cy="4646800"/>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99" name="Shape 99"/>
        <p:cNvGrpSpPr/>
        <p:nvPr/>
      </p:nvGrpSpPr>
      <p:grpSpPr>
        <a:xfrm>
          <a:off x="0" y="0"/>
          <a:ext cx="0" cy="0"/>
          <a:chOff x="0" y="0"/>
          <a:chExt cx="0" cy="0"/>
        </a:xfrm>
      </p:grpSpPr>
      <p:sp>
        <p:nvSpPr>
          <p:cNvPr id="100" name="Google Shape;100;p20"/>
          <p:cNvSpPr txBox="1"/>
          <p:nvPr>
            <p:ph type="title"/>
          </p:nvPr>
        </p:nvSpPr>
        <p:spPr>
          <a:xfrm>
            <a:off x="311700" y="0"/>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01" name="Google Shape;101;p20"/>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t/>
            </a:r>
            <a:endParaRPr/>
          </a:p>
        </p:txBody>
      </p:sp>
      <p:pic>
        <p:nvPicPr>
          <p:cNvPr id="102" name="Google Shape;102;p20"/>
          <p:cNvPicPr preferRelativeResize="0"/>
          <p:nvPr/>
        </p:nvPicPr>
        <p:blipFill>
          <a:blip r:embed="rId3">
            <a:alphaModFix/>
          </a:blip>
          <a:stretch>
            <a:fillRect/>
          </a:stretch>
        </p:blipFill>
        <p:spPr>
          <a:xfrm>
            <a:off x="0" y="0"/>
            <a:ext cx="9144000" cy="5143500"/>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06" name="Shape 106"/>
        <p:cNvGrpSpPr/>
        <p:nvPr/>
      </p:nvGrpSpPr>
      <p:grpSpPr>
        <a:xfrm>
          <a:off x="0" y="0"/>
          <a:ext cx="0" cy="0"/>
          <a:chOff x="0" y="0"/>
          <a:chExt cx="0" cy="0"/>
        </a:xfrm>
      </p:grpSpPr>
      <p:sp>
        <p:nvSpPr>
          <p:cNvPr id="107" name="Google Shape;107;p21"/>
          <p:cNvSpPr txBox="1"/>
          <p:nvPr>
            <p:ph type="title"/>
          </p:nvPr>
        </p:nvSpPr>
        <p:spPr>
          <a:xfrm>
            <a:off x="311700" y="0"/>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08" name="Google Shape;108;p21"/>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t/>
            </a:r>
            <a:endParaRPr/>
          </a:p>
        </p:txBody>
      </p:sp>
      <p:pic>
        <p:nvPicPr>
          <p:cNvPr id="109" name="Google Shape;109;p21"/>
          <p:cNvPicPr preferRelativeResize="0"/>
          <p:nvPr/>
        </p:nvPicPr>
        <p:blipFill>
          <a:blip r:embed="rId3">
            <a:alphaModFix/>
          </a:blip>
          <a:stretch>
            <a:fillRect/>
          </a:stretch>
        </p:blipFill>
        <p:spPr>
          <a:xfrm>
            <a:off x="0" y="0"/>
            <a:ext cx="9144000" cy="5143500"/>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